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9" r:id="rId5"/>
    <p:sldId id="260" r:id="rId6"/>
    <p:sldId id="261" r:id="rId7"/>
    <p:sldId id="263" r:id="rId8"/>
    <p:sldId id="264" r:id="rId9"/>
    <p:sldId id="265" r:id="rId10"/>
    <p:sldId id="276"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
          <p15:clr>
            <a:srgbClr val="A4A3A4"/>
          </p15:clr>
        </p15:guide>
        <p15:guide id="2" orient="horz" pos="659">
          <p15:clr>
            <a:srgbClr val="A4A3A4"/>
          </p15:clr>
        </p15:guide>
        <p15:guide id="3" pos="332">
          <p15:clr>
            <a:srgbClr val="A4A3A4"/>
          </p15:clr>
        </p15:guide>
        <p15:guide id="4" pos="55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FFFFF"/>
    <a:srgbClr val="CFF9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610823-7DA4-47D3-91B3-5EF53ED25394}" v="60" dt="2024-05-29T13:21:53.16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7" d="100"/>
          <a:sy n="107" d="100"/>
        </p:scale>
        <p:origin x="782" y="82"/>
      </p:cViewPr>
      <p:guideLst>
        <p:guide orient="horz" pos="420"/>
        <p:guide orient="horz" pos="659"/>
        <p:guide pos="332"/>
        <p:guide pos="55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Umans" userId="e0d7a75d-e108-4fa1-9dad-c71915c9c272" providerId="ADAL" clId="{7E610823-7DA4-47D3-91B3-5EF53ED25394}"/>
    <pc:docChg chg="custSel modSld sldOrd">
      <pc:chgData name="Tommy Umans" userId="e0d7a75d-e108-4fa1-9dad-c71915c9c272" providerId="ADAL" clId="{7E610823-7DA4-47D3-91B3-5EF53ED25394}" dt="2024-06-03T07:57:48.530" v="474" actId="6549"/>
      <pc:docMkLst>
        <pc:docMk/>
      </pc:docMkLst>
      <pc:sldChg chg="addSp delSp modSp mod ord">
        <pc:chgData name="Tommy Umans" userId="e0d7a75d-e108-4fa1-9dad-c71915c9c272" providerId="ADAL" clId="{7E610823-7DA4-47D3-91B3-5EF53ED25394}" dt="2024-05-29T13:21:53.168" v="466"/>
        <pc:sldMkLst>
          <pc:docMk/>
          <pc:sldMk cId="3198346525" sldId="263"/>
        </pc:sldMkLst>
        <pc:spChg chg="del mod">
          <ac:chgData name="Tommy Umans" userId="e0d7a75d-e108-4fa1-9dad-c71915c9c272" providerId="ADAL" clId="{7E610823-7DA4-47D3-91B3-5EF53ED25394}" dt="2024-05-29T13:21:52.380" v="465" actId="478"/>
          <ac:spMkLst>
            <pc:docMk/>
            <pc:sldMk cId="3198346525" sldId="263"/>
            <ac:spMk id="4" creationId="{209B5ECC-9BA9-02A2-6042-4439D03DB882}"/>
          </ac:spMkLst>
        </pc:spChg>
        <pc:spChg chg="add del mod">
          <ac:chgData name="Tommy Umans" userId="e0d7a75d-e108-4fa1-9dad-c71915c9c272" providerId="ADAL" clId="{7E610823-7DA4-47D3-91B3-5EF53ED25394}" dt="2024-05-29T13:21:50.180" v="464" actId="478"/>
          <ac:spMkLst>
            <pc:docMk/>
            <pc:sldMk cId="3198346525" sldId="263"/>
            <ac:spMk id="5" creationId="{4FCD434D-3867-5A2A-72B0-FA2BF6F89CD7}"/>
          </ac:spMkLst>
        </pc:spChg>
        <pc:spChg chg="add mod">
          <ac:chgData name="Tommy Umans" userId="e0d7a75d-e108-4fa1-9dad-c71915c9c272" providerId="ADAL" clId="{7E610823-7DA4-47D3-91B3-5EF53ED25394}" dt="2024-05-29T13:21:53.168" v="466"/>
          <ac:spMkLst>
            <pc:docMk/>
            <pc:sldMk cId="3198346525" sldId="263"/>
            <ac:spMk id="7" creationId="{93C0B758-B75D-9984-6842-93E73C521371}"/>
          </ac:spMkLst>
        </pc:spChg>
      </pc:sldChg>
      <pc:sldChg chg="modSp">
        <pc:chgData name="Tommy Umans" userId="e0d7a75d-e108-4fa1-9dad-c71915c9c272" providerId="ADAL" clId="{7E610823-7DA4-47D3-91B3-5EF53ED25394}" dt="2024-05-29T11:34:47.176" v="56" actId="20577"/>
        <pc:sldMkLst>
          <pc:docMk/>
          <pc:sldMk cId="2456653689" sldId="264"/>
        </pc:sldMkLst>
        <pc:graphicFrameChg chg="mod">
          <ac:chgData name="Tommy Umans" userId="e0d7a75d-e108-4fa1-9dad-c71915c9c272" providerId="ADAL" clId="{7E610823-7DA4-47D3-91B3-5EF53ED25394}" dt="2024-05-29T11:34:47.176" v="56" actId="20577"/>
          <ac:graphicFrameMkLst>
            <pc:docMk/>
            <pc:sldMk cId="2456653689" sldId="264"/>
            <ac:graphicFrameMk id="4" creationId="{F0840538-9A32-D22B-40D9-F431B33023CF}"/>
          </ac:graphicFrameMkLst>
        </pc:graphicFrameChg>
      </pc:sldChg>
      <pc:sldChg chg="modSp mod modNotesTx">
        <pc:chgData name="Tommy Umans" userId="e0d7a75d-e108-4fa1-9dad-c71915c9c272" providerId="ADAL" clId="{7E610823-7DA4-47D3-91B3-5EF53ED25394}" dt="2024-05-29T11:37:58.018" v="364" actId="20577"/>
        <pc:sldMkLst>
          <pc:docMk/>
          <pc:sldMk cId="3462160200" sldId="265"/>
        </pc:sldMkLst>
        <pc:spChg chg="mod">
          <ac:chgData name="Tommy Umans" userId="e0d7a75d-e108-4fa1-9dad-c71915c9c272" providerId="ADAL" clId="{7E610823-7DA4-47D3-91B3-5EF53ED25394}" dt="2024-05-29T11:37:58.018" v="364" actId="20577"/>
          <ac:spMkLst>
            <pc:docMk/>
            <pc:sldMk cId="3462160200" sldId="265"/>
            <ac:spMk id="7" creationId="{D1B98F9D-3816-7DDB-90C2-9FD84AF4CD45}"/>
          </ac:spMkLst>
        </pc:spChg>
      </pc:sldChg>
      <pc:sldChg chg="modSp mod">
        <pc:chgData name="Tommy Umans" userId="e0d7a75d-e108-4fa1-9dad-c71915c9c272" providerId="ADAL" clId="{7E610823-7DA4-47D3-91B3-5EF53ED25394}" dt="2024-06-03T07:57:48.530" v="474" actId="6549"/>
        <pc:sldMkLst>
          <pc:docMk/>
          <pc:sldMk cId="3658801738" sldId="270"/>
        </pc:sldMkLst>
        <pc:spChg chg="mod">
          <ac:chgData name="Tommy Umans" userId="e0d7a75d-e108-4fa1-9dad-c71915c9c272" providerId="ADAL" clId="{7E610823-7DA4-47D3-91B3-5EF53ED25394}" dt="2024-05-29T11:35:41.720" v="68" actId="20577"/>
          <ac:spMkLst>
            <pc:docMk/>
            <pc:sldMk cId="3658801738" sldId="270"/>
            <ac:spMk id="3" creationId="{5FC01996-58FA-F416-7FFD-7B5DB271EDCB}"/>
          </ac:spMkLst>
        </pc:spChg>
        <pc:spChg chg="mod">
          <ac:chgData name="Tommy Umans" userId="e0d7a75d-e108-4fa1-9dad-c71915c9c272" providerId="ADAL" clId="{7E610823-7DA4-47D3-91B3-5EF53ED25394}" dt="2024-06-03T07:57:48.530" v="474" actId="6549"/>
          <ac:spMkLst>
            <pc:docMk/>
            <pc:sldMk cId="3658801738" sldId="270"/>
            <ac:spMk id="4" creationId="{7413CB61-29D6-1A29-4F5F-F09358856A12}"/>
          </ac:spMkLst>
        </pc:spChg>
      </pc:sldChg>
      <pc:sldChg chg="modSp mod">
        <pc:chgData name="Tommy Umans" userId="e0d7a75d-e108-4fa1-9dad-c71915c9c272" providerId="ADAL" clId="{7E610823-7DA4-47D3-91B3-5EF53ED25394}" dt="2024-05-29T11:35:24.039" v="66" actId="14100"/>
        <pc:sldMkLst>
          <pc:docMk/>
          <pc:sldMk cId="2642042801" sldId="272"/>
        </pc:sldMkLst>
        <pc:spChg chg="mod">
          <ac:chgData name="Tommy Umans" userId="e0d7a75d-e108-4fa1-9dad-c71915c9c272" providerId="ADAL" clId="{7E610823-7DA4-47D3-91B3-5EF53ED25394}" dt="2024-05-29T11:35:24.039" v="66" actId="14100"/>
          <ac:spMkLst>
            <pc:docMk/>
            <pc:sldMk cId="2642042801" sldId="272"/>
            <ac:spMk id="10" creationId="{6E5FE482-F81A-F049-279B-613657252336}"/>
          </ac:spMkLst>
        </pc:spChg>
      </pc:sldChg>
      <pc:sldChg chg="modNotesTx">
        <pc:chgData name="Tommy Umans" userId="e0d7a75d-e108-4fa1-9dad-c71915c9c272" providerId="ADAL" clId="{7E610823-7DA4-47D3-91B3-5EF53ED25394}" dt="2024-05-29T11:37:17.853" v="360"/>
        <pc:sldMkLst>
          <pc:docMk/>
          <pc:sldMk cId="3157879118" sldId="276"/>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5D65F-56F9-44A3-A33F-D55552F19DBE}" type="doc">
      <dgm:prSet loTypeId="urn:microsoft.com/office/officeart/2008/layout/VerticalCurvedList" loCatId="list" qsTypeId="urn:microsoft.com/office/officeart/2005/8/quickstyle/simple2" qsCatId="simple" csTypeId="urn:microsoft.com/office/officeart/2005/8/colors/accent1_3" csCatId="accent1" phldr="1"/>
      <dgm:spPr/>
      <dgm:t>
        <a:bodyPr/>
        <a:lstStyle/>
        <a:p>
          <a:endParaRPr lang="nl-NL"/>
        </a:p>
      </dgm:t>
    </dgm:pt>
    <dgm:pt modelId="{5952D155-8394-469A-8EE8-920564DCF5D8}">
      <dgm:prSet phldrT="[Tekst]"/>
      <dgm:spPr/>
      <dgm:t>
        <a:bodyPr/>
        <a:lstStyle/>
        <a:p>
          <a:r>
            <a:rPr lang="nl-NL" dirty="0"/>
            <a:t>Geven van </a:t>
          </a:r>
          <a:r>
            <a:rPr lang="nl-NL" dirty="0" err="1"/>
            <a:t>groepsles</a:t>
          </a:r>
          <a:r>
            <a:rPr lang="nl-NL" dirty="0"/>
            <a:t> (Jeugd en volwassenen)</a:t>
          </a:r>
        </a:p>
      </dgm:t>
    </dgm:pt>
    <dgm:pt modelId="{0ACCCAD9-7813-4641-9D47-61118C194D1D}" type="parTrans" cxnId="{A1D20AF5-F265-43B9-AB4F-174617D38775}">
      <dgm:prSet/>
      <dgm:spPr/>
      <dgm:t>
        <a:bodyPr/>
        <a:lstStyle/>
        <a:p>
          <a:endParaRPr lang="nl-NL"/>
        </a:p>
      </dgm:t>
    </dgm:pt>
    <dgm:pt modelId="{F9CA0B78-08A2-4442-BABA-EE0EF69B3143}" type="sibTrans" cxnId="{A1D20AF5-F265-43B9-AB4F-174617D38775}">
      <dgm:prSet/>
      <dgm:spPr/>
      <dgm:t>
        <a:bodyPr/>
        <a:lstStyle/>
        <a:p>
          <a:endParaRPr lang="nl-NL"/>
        </a:p>
      </dgm:t>
    </dgm:pt>
    <dgm:pt modelId="{980FA179-22FD-42C3-A654-768D426396C1}">
      <dgm:prSet phldrT="[Tekst]"/>
      <dgm:spPr/>
      <dgm:t>
        <a:bodyPr/>
        <a:lstStyle/>
        <a:p>
          <a:r>
            <a:rPr lang="nl-NL" dirty="0"/>
            <a:t>Geven van individuele les</a:t>
          </a:r>
        </a:p>
      </dgm:t>
    </dgm:pt>
    <dgm:pt modelId="{D794B623-23C2-46A3-9F43-77F6504CF775}" type="parTrans" cxnId="{B3A61E9A-45F2-4A1C-B366-F691BA2428E4}">
      <dgm:prSet/>
      <dgm:spPr/>
      <dgm:t>
        <a:bodyPr/>
        <a:lstStyle/>
        <a:p>
          <a:endParaRPr lang="nl-NL"/>
        </a:p>
      </dgm:t>
    </dgm:pt>
    <dgm:pt modelId="{0B4C49A3-49B5-4DAE-94B5-4C5F2FC85747}" type="sibTrans" cxnId="{B3A61E9A-45F2-4A1C-B366-F691BA2428E4}">
      <dgm:prSet/>
      <dgm:spPr/>
      <dgm:t>
        <a:bodyPr/>
        <a:lstStyle/>
        <a:p>
          <a:endParaRPr lang="nl-NL"/>
        </a:p>
      </dgm:t>
    </dgm:pt>
    <dgm:pt modelId="{CE4CE4A0-37D5-4A6B-BE7E-8039F599633B}">
      <dgm:prSet phldrT="[Tekst]"/>
      <dgm:spPr/>
      <dgm:t>
        <a:bodyPr/>
        <a:lstStyle/>
        <a:p>
          <a:r>
            <a:rPr lang="nl-NL" dirty="0"/>
            <a:t>Organiseren van een evenement </a:t>
          </a:r>
        </a:p>
      </dgm:t>
    </dgm:pt>
    <dgm:pt modelId="{3E776E25-17AC-44C9-911E-8829C043434B}" type="parTrans" cxnId="{883AD78C-ED7D-4095-8807-E79C46E76925}">
      <dgm:prSet/>
      <dgm:spPr/>
      <dgm:t>
        <a:bodyPr/>
        <a:lstStyle/>
        <a:p>
          <a:endParaRPr lang="nl-NL"/>
        </a:p>
      </dgm:t>
    </dgm:pt>
    <dgm:pt modelId="{2A7E567B-9CB1-4AAD-8A2B-9256A092B967}" type="sibTrans" cxnId="{883AD78C-ED7D-4095-8807-E79C46E76925}">
      <dgm:prSet/>
      <dgm:spPr/>
      <dgm:t>
        <a:bodyPr/>
        <a:lstStyle/>
        <a:p>
          <a:endParaRPr lang="nl-NL"/>
        </a:p>
      </dgm:t>
    </dgm:pt>
    <dgm:pt modelId="{32FEA351-7A2E-411D-889E-A3DCF94C9934}">
      <dgm:prSet phldrT="[Tekst]"/>
      <dgm:spPr/>
      <dgm:t>
        <a:bodyPr/>
        <a:lstStyle/>
        <a:p>
          <a:r>
            <a:rPr lang="nl-NL" dirty="0"/>
            <a:t>Omgaan met vrijwilligers (vereniging)</a:t>
          </a:r>
        </a:p>
      </dgm:t>
    </dgm:pt>
    <dgm:pt modelId="{8AD76A94-D09F-44C9-998E-5DEA4DEDC47E}" type="parTrans" cxnId="{C2BADC46-93F0-487B-A580-BB295C8D24DB}">
      <dgm:prSet/>
      <dgm:spPr/>
      <dgm:t>
        <a:bodyPr/>
        <a:lstStyle/>
        <a:p>
          <a:endParaRPr lang="nl-NL"/>
        </a:p>
      </dgm:t>
    </dgm:pt>
    <dgm:pt modelId="{565CE971-7EC4-4A97-AB3E-10AA966DB16C}" type="sibTrans" cxnId="{C2BADC46-93F0-487B-A580-BB295C8D24DB}">
      <dgm:prSet/>
      <dgm:spPr/>
      <dgm:t>
        <a:bodyPr/>
        <a:lstStyle/>
        <a:p>
          <a:endParaRPr lang="nl-NL"/>
        </a:p>
      </dgm:t>
    </dgm:pt>
    <dgm:pt modelId="{755D5D7B-78EC-4333-ABE3-52E52837BBB5}">
      <dgm:prSet phldrT="[Tekst]"/>
      <dgm:spPr/>
      <dgm:t>
        <a:bodyPr/>
        <a:lstStyle/>
        <a:p>
          <a:r>
            <a:rPr lang="nl-NL" dirty="0"/>
            <a:t>Betrokkenheid bij de locatie (club of commerciële partij)</a:t>
          </a:r>
        </a:p>
      </dgm:t>
    </dgm:pt>
    <dgm:pt modelId="{89F7B26F-4148-4EAF-89C3-07A8E435A481}" type="parTrans" cxnId="{FF25ACE8-53C5-420B-A634-4E6E5DC4C9F4}">
      <dgm:prSet/>
      <dgm:spPr/>
      <dgm:t>
        <a:bodyPr/>
        <a:lstStyle/>
        <a:p>
          <a:endParaRPr lang="nl-NL"/>
        </a:p>
      </dgm:t>
    </dgm:pt>
    <dgm:pt modelId="{F5DA24F3-4DDF-41EB-8699-23E54E2F360E}" type="sibTrans" cxnId="{FF25ACE8-53C5-420B-A634-4E6E5DC4C9F4}">
      <dgm:prSet/>
      <dgm:spPr/>
      <dgm:t>
        <a:bodyPr/>
        <a:lstStyle/>
        <a:p>
          <a:endParaRPr lang="nl-NL"/>
        </a:p>
      </dgm:t>
    </dgm:pt>
    <dgm:pt modelId="{EF818582-2152-47DF-842F-0C8CC2FFB10D}">
      <dgm:prSet phldrT="[Tekst]"/>
      <dgm:spPr/>
      <dgm:t>
        <a:bodyPr/>
        <a:lstStyle/>
        <a:p>
          <a:r>
            <a:rPr lang="nl-NL" dirty="0"/>
            <a:t>Coachen bij wedstrijden (niveau 6 – 9)</a:t>
          </a:r>
        </a:p>
      </dgm:t>
    </dgm:pt>
    <dgm:pt modelId="{079F4C31-194C-4A3E-A6EF-DFE11E073F5E}" type="parTrans" cxnId="{B30BFF82-6453-4269-9660-5244F6F657B2}">
      <dgm:prSet/>
      <dgm:spPr/>
      <dgm:t>
        <a:bodyPr/>
        <a:lstStyle/>
        <a:p>
          <a:endParaRPr lang="nl-NL"/>
        </a:p>
      </dgm:t>
    </dgm:pt>
    <dgm:pt modelId="{3440CE4D-E663-49D4-BADA-3F20F4147AB7}" type="sibTrans" cxnId="{B30BFF82-6453-4269-9660-5244F6F657B2}">
      <dgm:prSet/>
      <dgm:spPr/>
      <dgm:t>
        <a:bodyPr/>
        <a:lstStyle/>
        <a:p>
          <a:endParaRPr lang="nl-NL"/>
        </a:p>
      </dgm:t>
    </dgm:pt>
    <dgm:pt modelId="{79BB43A3-AE7C-45EB-9E7A-D1FC0047FB89}" type="pres">
      <dgm:prSet presAssocID="{3C75D65F-56F9-44A3-A33F-D55552F19DBE}" presName="Name0" presStyleCnt="0">
        <dgm:presLayoutVars>
          <dgm:chMax val="7"/>
          <dgm:chPref val="7"/>
          <dgm:dir/>
        </dgm:presLayoutVars>
      </dgm:prSet>
      <dgm:spPr/>
    </dgm:pt>
    <dgm:pt modelId="{01F5073D-EC3F-4BDC-8175-CCDA59878F9C}" type="pres">
      <dgm:prSet presAssocID="{3C75D65F-56F9-44A3-A33F-D55552F19DBE}" presName="Name1" presStyleCnt="0"/>
      <dgm:spPr/>
    </dgm:pt>
    <dgm:pt modelId="{E052FAAB-D2C8-4B32-9ECD-C5FCD7D20CDD}" type="pres">
      <dgm:prSet presAssocID="{3C75D65F-56F9-44A3-A33F-D55552F19DBE}" presName="cycle" presStyleCnt="0"/>
      <dgm:spPr/>
    </dgm:pt>
    <dgm:pt modelId="{B6307FCF-D88C-4994-8B3F-FE7EDA70D6B1}" type="pres">
      <dgm:prSet presAssocID="{3C75D65F-56F9-44A3-A33F-D55552F19DBE}" presName="srcNode" presStyleLbl="node1" presStyleIdx="0" presStyleCnt="6"/>
      <dgm:spPr/>
    </dgm:pt>
    <dgm:pt modelId="{C818EC92-2C02-4265-A7A5-F42C9B6D04ED}" type="pres">
      <dgm:prSet presAssocID="{3C75D65F-56F9-44A3-A33F-D55552F19DBE}" presName="conn" presStyleLbl="parChTrans1D2" presStyleIdx="0" presStyleCnt="1"/>
      <dgm:spPr/>
    </dgm:pt>
    <dgm:pt modelId="{2437BEF2-55B0-4BEC-BE32-978B90CEFF7B}" type="pres">
      <dgm:prSet presAssocID="{3C75D65F-56F9-44A3-A33F-D55552F19DBE}" presName="extraNode" presStyleLbl="node1" presStyleIdx="0" presStyleCnt="6"/>
      <dgm:spPr/>
    </dgm:pt>
    <dgm:pt modelId="{311FDFF6-C6DA-48EE-9FF2-C937D2E88800}" type="pres">
      <dgm:prSet presAssocID="{3C75D65F-56F9-44A3-A33F-D55552F19DBE}" presName="dstNode" presStyleLbl="node1" presStyleIdx="0" presStyleCnt="6"/>
      <dgm:spPr/>
    </dgm:pt>
    <dgm:pt modelId="{C87DF54C-C81D-4082-84CC-DDFD3D034EE7}" type="pres">
      <dgm:prSet presAssocID="{5952D155-8394-469A-8EE8-920564DCF5D8}" presName="text_1" presStyleLbl="node1" presStyleIdx="0" presStyleCnt="6">
        <dgm:presLayoutVars>
          <dgm:bulletEnabled val="1"/>
        </dgm:presLayoutVars>
      </dgm:prSet>
      <dgm:spPr/>
    </dgm:pt>
    <dgm:pt modelId="{EA50AE1A-5448-46AC-87F2-650EA6439460}" type="pres">
      <dgm:prSet presAssocID="{5952D155-8394-469A-8EE8-920564DCF5D8}" presName="accent_1" presStyleCnt="0"/>
      <dgm:spPr/>
    </dgm:pt>
    <dgm:pt modelId="{0D18342D-BFFC-4918-94E7-09BCF977F7B1}" type="pres">
      <dgm:prSet presAssocID="{5952D155-8394-469A-8EE8-920564DCF5D8}" presName="accentRepeatNode" presStyleLbl="solidFgAcc1" presStyleIdx="0" presStyleCnt="6"/>
      <dgm:spPr/>
    </dgm:pt>
    <dgm:pt modelId="{B659E9EF-F135-4878-A6B5-AEFA691DC664}" type="pres">
      <dgm:prSet presAssocID="{980FA179-22FD-42C3-A654-768D426396C1}" presName="text_2" presStyleLbl="node1" presStyleIdx="1" presStyleCnt="6">
        <dgm:presLayoutVars>
          <dgm:bulletEnabled val="1"/>
        </dgm:presLayoutVars>
      </dgm:prSet>
      <dgm:spPr/>
    </dgm:pt>
    <dgm:pt modelId="{709D3134-B2A0-44D0-9C87-BEDF0E6D7D95}" type="pres">
      <dgm:prSet presAssocID="{980FA179-22FD-42C3-A654-768D426396C1}" presName="accent_2" presStyleCnt="0"/>
      <dgm:spPr/>
    </dgm:pt>
    <dgm:pt modelId="{491DEDE7-151E-4BA2-8720-79849A3BF286}" type="pres">
      <dgm:prSet presAssocID="{980FA179-22FD-42C3-A654-768D426396C1}" presName="accentRepeatNode" presStyleLbl="solidFgAcc1" presStyleIdx="1" presStyleCnt="6"/>
      <dgm:spPr/>
    </dgm:pt>
    <dgm:pt modelId="{283008C3-7ED2-45B3-8C12-5FA4280E1C39}" type="pres">
      <dgm:prSet presAssocID="{CE4CE4A0-37D5-4A6B-BE7E-8039F599633B}" presName="text_3" presStyleLbl="node1" presStyleIdx="2" presStyleCnt="6">
        <dgm:presLayoutVars>
          <dgm:bulletEnabled val="1"/>
        </dgm:presLayoutVars>
      </dgm:prSet>
      <dgm:spPr/>
    </dgm:pt>
    <dgm:pt modelId="{0D9B97EA-D1F3-4E61-BE3B-C47B448F1DE1}" type="pres">
      <dgm:prSet presAssocID="{CE4CE4A0-37D5-4A6B-BE7E-8039F599633B}" presName="accent_3" presStyleCnt="0"/>
      <dgm:spPr/>
    </dgm:pt>
    <dgm:pt modelId="{7E88D27F-7A44-4890-962B-CBBD82544C4A}" type="pres">
      <dgm:prSet presAssocID="{CE4CE4A0-37D5-4A6B-BE7E-8039F599633B}" presName="accentRepeatNode" presStyleLbl="solidFgAcc1" presStyleIdx="2" presStyleCnt="6"/>
      <dgm:spPr/>
    </dgm:pt>
    <dgm:pt modelId="{6C7CB739-4607-48B2-AAB0-E2704F90AA18}" type="pres">
      <dgm:prSet presAssocID="{32FEA351-7A2E-411D-889E-A3DCF94C9934}" presName="text_4" presStyleLbl="node1" presStyleIdx="3" presStyleCnt="6">
        <dgm:presLayoutVars>
          <dgm:bulletEnabled val="1"/>
        </dgm:presLayoutVars>
      </dgm:prSet>
      <dgm:spPr/>
    </dgm:pt>
    <dgm:pt modelId="{88C861D5-CDD3-4659-A0A4-30FB62BD61FD}" type="pres">
      <dgm:prSet presAssocID="{32FEA351-7A2E-411D-889E-A3DCF94C9934}" presName="accent_4" presStyleCnt="0"/>
      <dgm:spPr/>
    </dgm:pt>
    <dgm:pt modelId="{FF6F2AA3-BB04-4008-88EB-39932B188B29}" type="pres">
      <dgm:prSet presAssocID="{32FEA351-7A2E-411D-889E-A3DCF94C9934}" presName="accentRepeatNode" presStyleLbl="solidFgAcc1" presStyleIdx="3" presStyleCnt="6"/>
      <dgm:spPr/>
    </dgm:pt>
    <dgm:pt modelId="{BC9FB633-D0FD-46BF-A9F1-0E2B66C0785E}" type="pres">
      <dgm:prSet presAssocID="{755D5D7B-78EC-4333-ABE3-52E52837BBB5}" presName="text_5" presStyleLbl="node1" presStyleIdx="4" presStyleCnt="6">
        <dgm:presLayoutVars>
          <dgm:bulletEnabled val="1"/>
        </dgm:presLayoutVars>
      </dgm:prSet>
      <dgm:spPr/>
    </dgm:pt>
    <dgm:pt modelId="{B3E2F872-1EFE-44DD-8FAE-E02FC3E937E7}" type="pres">
      <dgm:prSet presAssocID="{755D5D7B-78EC-4333-ABE3-52E52837BBB5}" presName="accent_5" presStyleCnt="0"/>
      <dgm:spPr/>
    </dgm:pt>
    <dgm:pt modelId="{F618D263-938A-491A-9539-DA34F7A2EC26}" type="pres">
      <dgm:prSet presAssocID="{755D5D7B-78EC-4333-ABE3-52E52837BBB5}" presName="accentRepeatNode" presStyleLbl="solidFgAcc1" presStyleIdx="4" presStyleCnt="6"/>
      <dgm:spPr/>
    </dgm:pt>
    <dgm:pt modelId="{222402AD-7024-4890-A0B7-1AC7DD48460E}" type="pres">
      <dgm:prSet presAssocID="{EF818582-2152-47DF-842F-0C8CC2FFB10D}" presName="text_6" presStyleLbl="node1" presStyleIdx="5" presStyleCnt="6">
        <dgm:presLayoutVars>
          <dgm:bulletEnabled val="1"/>
        </dgm:presLayoutVars>
      </dgm:prSet>
      <dgm:spPr/>
    </dgm:pt>
    <dgm:pt modelId="{69DD6D86-6A95-45A8-A75F-9C1FC928AD7E}" type="pres">
      <dgm:prSet presAssocID="{EF818582-2152-47DF-842F-0C8CC2FFB10D}" presName="accent_6" presStyleCnt="0"/>
      <dgm:spPr/>
    </dgm:pt>
    <dgm:pt modelId="{644AE2D1-9575-4BE4-BFD2-9889C9B8BBC9}" type="pres">
      <dgm:prSet presAssocID="{EF818582-2152-47DF-842F-0C8CC2FFB10D}" presName="accentRepeatNode" presStyleLbl="solidFgAcc1" presStyleIdx="5" presStyleCnt="6"/>
      <dgm:spPr/>
    </dgm:pt>
  </dgm:ptLst>
  <dgm:cxnLst>
    <dgm:cxn modelId="{8F1D900E-C5E1-4232-A2C0-2B7E5D17B307}" type="presOf" srcId="{755D5D7B-78EC-4333-ABE3-52E52837BBB5}" destId="{BC9FB633-D0FD-46BF-A9F1-0E2B66C0785E}" srcOrd="0" destOrd="0" presId="urn:microsoft.com/office/officeart/2008/layout/VerticalCurvedList"/>
    <dgm:cxn modelId="{C44E941D-7E41-4A0C-AB26-09A350C13426}" type="presOf" srcId="{3C75D65F-56F9-44A3-A33F-D55552F19DBE}" destId="{79BB43A3-AE7C-45EB-9E7A-D1FC0047FB89}" srcOrd="0" destOrd="0" presId="urn:microsoft.com/office/officeart/2008/layout/VerticalCurvedList"/>
    <dgm:cxn modelId="{474E072B-1766-4838-AD49-9336211EA6C9}" type="presOf" srcId="{EF818582-2152-47DF-842F-0C8CC2FFB10D}" destId="{222402AD-7024-4890-A0B7-1AC7DD48460E}" srcOrd="0" destOrd="0" presId="urn:microsoft.com/office/officeart/2008/layout/VerticalCurvedList"/>
    <dgm:cxn modelId="{C2BADC46-93F0-487B-A580-BB295C8D24DB}" srcId="{3C75D65F-56F9-44A3-A33F-D55552F19DBE}" destId="{32FEA351-7A2E-411D-889E-A3DCF94C9934}" srcOrd="3" destOrd="0" parTransId="{8AD76A94-D09F-44C9-998E-5DEA4DEDC47E}" sibTransId="{565CE971-7EC4-4A97-AB3E-10AA966DB16C}"/>
    <dgm:cxn modelId="{CE5EB44F-A2FC-4CC2-A473-E760C9687C24}" type="presOf" srcId="{980FA179-22FD-42C3-A654-768D426396C1}" destId="{B659E9EF-F135-4878-A6B5-AEFA691DC664}" srcOrd="0" destOrd="0" presId="urn:microsoft.com/office/officeart/2008/layout/VerticalCurvedList"/>
    <dgm:cxn modelId="{B30BFF82-6453-4269-9660-5244F6F657B2}" srcId="{3C75D65F-56F9-44A3-A33F-D55552F19DBE}" destId="{EF818582-2152-47DF-842F-0C8CC2FFB10D}" srcOrd="5" destOrd="0" parTransId="{079F4C31-194C-4A3E-A6EF-DFE11E073F5E}" sibTransId="{3440CE4D-E663-49D4-BADA-3F20F4147AB7}"/>
    <dgm:cxn modelId="{883AD78C-ED7D-4095-8807-E79C46E76925}" srcId="{3C75D65F-56F9-44A3-A33F-D55552F19DBE}" destId="{CE4CE4A0-37D5-4A6B-BE7E-8039F599633B}" srcOrd="2" destOrd="0" parTransId="{3E776E25-17AC-44C9-911E-8829C043434B}" sibTransId="{2A7E567B-9CB1-4AAD-8A2B-9256A092B967}"/>
    <dgm:cxn modelId="{B3A61E9A-45F2-4A1C-B366-F691BA2428E4}" srcId="{3C75D65F-56F9-44A3-A33F-D55552F19DBE}" destId="{980FA179-22FD-42C3-A654-768D426396C1}" srcOrd="1" destOrd="0" parTransId="{D794B623-23C2-46A3-9F43-77F6504CF775}" sibTransId="{0B4C49A3-49B5-4DAE-94B5-4C5F2FC85747}"/>
    <dgm:cxn modelId="{B67687AB-087A-4F48-8AF1-B2DA8F9C52D4}" type="presOf" srcId="{CE4CE4A0-37D5-4A6B-BE7E-8039F599633B}" destId="{283008C3-7ED2-45B3-8C12-5FA4280E1C39}" srcOrd="0" destOrd="0" presId="urn:microsoft.com/office/officeart/2008/layout/VerticalCurvedList"/>
    <dgm:cxn modelId="{666B99DB-989B-46A3-8FC9-C598B0BDF23A}" type="presOf" srcId="{32FEA351-7A2E-411D-889E-A3DCF94C9934}" destId="{6C7CB739-4607-48B2-AAB0-E2704F90AA18}" srcOrd="0" destOrd="0" presId="urn:microsoft.com/office/officeart/2008/layout/VerticalCurvedList"/>
    <dgm:cxn modelId="{EE0341DE-A0CE-4C87-BED7-3075B7B49427}" type="presOf" srcId="{F9CA0B78-08A2-4442-BABA-EE0EF69B3143}" destId="{C818EC92-2C02-4265-A7A5-F42C9B6D04ED}" srcOrd="0" destOrd="0" presId="urn:microsoft.com/office/officeart/2008/layout/VerticalCurvedList"/>
    <dgm:cxn modelId="{FF25ACE8-53C5-420B-A634-4E6E5DC4C9F4}" srcId="{3C75D65F-56F9-44A3-A33F-D55552F19DBE}" destId="{755D5D7B-78EC-4333-ABE3-52E52837BBB5}" srcOrd="4" destOrd="0" parTransId="{89F7B26F-4148-4EAF-89C3-07A8E435A481}" sibTransId="{F5DA24F3-4DDF-41EB-8699-23E54E2F360E}"/>
    <dgm:cxn modelId="{A1D20AF5-F265-43B9-AB4F-174617D38775}" srcId="{3C75D65F-56F9-44A3-A33F-D55552F19DBE}" destId="{5952D155-8394-469A-8EE8-920564DCF5D8}" srcOrd="0" destOrd="0" parTransId="{0ACCCAD9-7813-4641-9D47-61118C194D1D}" sibTransId="{F9CA0B78-08A2-4442-BABA-EE0EF69B3143}"/>
    <dgm:cxn modelId="{A3573BFA-46B4-4DE5-92FA-31A94EB252B7}" type="presOf" srcId="{5952D155-8394-469A-8EE8-920564DCF5D8}" destId="{C87DF54C-C81D-4082-84CC-DDFD3D034EE7}" srcOrd="0" destOrd="0" presId="urn:microsoft.com/office/officeart/2008/layout/VerticalCurvedList"/>
    <dgm:cxn modelId="{780FFF0F-AB7A-4DA7-83B2-C00B9A6D449A}" type="presParOf" srcId="{79BB43A3-AE7C-45EB-9E7A-D1FC0047FB89}" destId="{01F5073D-EC3F-4BDC-8175-CCDA59878F9C}" srcOrd="0" destOrd="0" presId="urn:microsoft.com/office/officeart/2008/layout/VerticalCurvedList"/>
    <dgm:cxn modelId="{EEA462A5-C43A-4E60-A2D8-7C6BF89219D8}" type="presParOf" srcId="{01F5073D-EC3F-4BDC-8175-CCDA59878F9C}" destId="{E052FAAB-D2C8-4B32-9ECD-C5FCD7D20CDD}" srcOrd="0" destOrd="0" presId="urn:microsoft.com/office/officeart/2008/layout/VerticalCurvedList"/>
    <dgm:cxn modelId="{50AC537C-2902-4AE4-A4CC-27FC6E486A71}" type="presParOf" srcId="{E052FAAB-D2C8-4B32-9ECD-C5FCD7D20CDD}" destId="{B6307FCF-D88C-4994-8B3F-FE7EDA70D6B1}" srcOrd="0" destOrd="0" presId="urn:microsoft.com/office/officeart/2008/layout/VerticalCurvedList"/>
    <dgm:cxn modelId="{B784371E-A91F-4F2F-BD9E-58FE25638531}" type="presParOf" srcId="{E052FAAB-D2C8-4B32-9ECD-C5FCD7D20CDD}" destId="{C818EC92-2C02-4265-A7A5-F42C9B6D04ED}" srcOrd="1" destOrd="0" presId="urn:microsoft.com/office/officeart/2008/layout/VerticalCurvedList"/>
    <dgm:cxn modelId="{27D2A802-D2E7-4043-A805-85ED2B752694}" type="presParOf" srcId="{E052FAAB-D2C8-4B32-9ECD-C5FCD7D20CDD}" destId="{2437BEF2-55B0-4BEC-BE32-978B90CEFF7B}" srcOrd="2" destOrd="0" presId="urn:microsoft.com/office/officeart/2008/layout/VerticalCurvedList"/>
    <dgm:cxn modelId="{47653CE8-D04F-49E0-9DC8-086C551189E7}" type="presParOf" srcId="{E052FAAB-D2C8-4B32-9ECD-C5FCD7D20CDD}" destId="{311FDFF6-C6DA-48EE-9FF2-C937D2E88800}" srcOrd="3" destOrd="0" presId="urn:microsoft.com/office/officeart/2008/layout/VerticalCurvedList"/>
    <dgm:cxn modelId="{95493AA1-3A8D-474A-8FCB-7789E3A07466}" type="presParOf" srcId="{01F5073D-EC3F-4BDC-8175-CCDA59878F9C}" destId="{C87DF54C-C81D-4082-84CC-DDFD3D034EE7}" srcOrd="1" destOrd="0" presId="urn:microsoft.com/office/officeart/2008/layout/VerticalCurvedList"/>
    <dgm:cxn modelId="{1E1F7791-CC16-4F29-AC3C-80095DB311D2}" type="presParOf" srcId="{01F5073D-EC3F-4BDC-8175-CCDA59878F9C}" destId="{EA50AE1A-5448-46AC-87F2-650EA6439460}" srcOrd="2" destOrd="0" presId="urn:microsoft.com/office/officeart/2008/layout/VerticalCurvedList"/>
    <dgm:cxn modelId="{2E1B8236-23AC-4CC4-8F3F-C2AB481A3A31}" type="presParOf" srcId="{EA50AE1A-5448-46AC-87F2-650EA6439460}" destId="{0D18342D-BFFC-4918-94E7-09BCF977F7B1}" srcOrd="0" destOrd="0" presId="urn:microsoft.com/office/officeart/2008/layout/VerticalCurvedList"/>
    <dgm:cxn modelId="{A924D47C-C682-4CAE-A838-EB40E6DD15B8}" type="presParOf" srcId="{01F5073D-EC3F-4BDC-8175-CCDA59878F9C}" destId="{B659E9EF-F135-4878-A6B5-AEFA691DC664}" srcOrd="3" destOrd="0" presId="urn:microsoft.com/office/officeart/2008/layout/VerticalCurvedList"/>
    <dgm:cxn modelId="{9FFAE308-0D7D-411D-B2A3-055F9B065234}" type="presParOf" srcId="{01F5073D-EC3F-4BDC-8175-CCDA59878F9C}" destId="{709D3134-B2A0-44D0-9C87-BEDF0E6D7D95}" srcOrd="4" destOrd="0" presId="urn:microsoft.com/office/officeart/2008/layout/VerticalCurvedList"/>
    <dgm:cxn modelId="{588715A8-0E96-47F2-A0F7-E5D47DBB0BCF}" type="presParOf" srcId="{709D3134-B2A0-44D0-9C87-BEDF0E6D7D95}" destId="{491DEDE7-151E-4BA2-8720-79849A3BF286}" srcOrd="0" destOrd="0" presId="urn:microsoft.com/office/officeart/2008/layout/VerticalCurvedList"/>
    <dgm:cxn modelId="{66FF10FE-5254-4D70-8E9E-2466B90AD8C6}" type="presParOf" srcId="{01F5073D-EC3F-4BDC-8175-CCDA59878F9C}" destId="{283008C3-7ED2-45B3-8C12-5FA4280E1C39}" srcOrd="5" destOrd="0" presId="urn:microsoft.com/office/officeart/2008/layout/VerticalCurvedList"/>
    <dgm:cxn modelId="{2A318E6B-61D6-4E63-901F-0788DC2203A2}" type="presParOf" srcId="{01F5073D-EC3F-4BDC-8175-CCDA59878F9C}" destId="{0D9B97EA-D1F3-4E61-BE3B-C47B448F1DE1}" srcOrd="6" destOrd="0" presId="urn:microsoft.com/office/officeart/2008/layout/VerticalCurvedList"/>
    <dgm:cxn modelId="{F2415DE2-70F4-4386-9750-0AE8A9FF6127}" type="presParOf" srcId="{0D9B97EA-D1F3-4E61-BE3B-C47B448F1DE1}" destId="{7E88D27F-7A44-4890-962B-CBBD82544C4A}" srcOrd="0" destOrd="0" presId="urn:microsoft.com/office/officeart/2008/layout/VerticalCurvedList"/>
    <dgm:cxn modelId="{66744A7A-2517-4334-9653-00464C1F24AC}" type="presParOf" srcId="{01F5073D-EC3F-4BDC-8175-CCDA59878F9C}" destId="{6C7CB739-4607-48B2-AAB0-E2704F90AA18}" srcOrd="7" destOrd="0" presId="urn:microsoft.com/office/officeart/2008/layout/VerticalCurvedList"/>
    <dgm:cxn modelId="{3954576F-DDA8-4085-9333-873310D96FA3}" type="presParOf" srcId="{01F5073D-EC3F-4BDC-8175-CCDA59878F9C}" destId="{88C861D5-CDD3-4659-A0A4-30FB62BD61FD}" srcOrd="8" destOrd="0" presId="urn:microsoft.com/office/officeart/2008/layout/VerticalCurvedList"/>
    <dgm:cxn modelId="{456CC4B4-AD27-4A2E-9E64-E0388A8A8A12}" type="presParOf" srcId="{88C861D5-CDD3-4659-A0A4-30FB62BD61FD}" destId="{FF6F2AA3-BB04-4008-88EB-39932B188B29}" srcOrd="0" destOrd="0" presId="urn:microsoft.com/office/officeart/2008/layout/VerticalCurvedList"/>
    <dgm:cxn modelId="{28CBB1B6-DBC8-42B7-9F1F-38427421B366}" type="presParOf" srcId="{01F5073D-EC3F-4BDC-8175-CCDA59878F9C}" destId="{BC9FB633-D0FD-46BF-A9F1-0E2B66C0785E}" srcOrd="9" destOrd="0" presId="urn:microsoft.com/office/officeart/2008/layout/VerticalCurvedList"/>
    <dgm:cxn modelId="{72513899-6873-435F-9E4F-ABFC92F37643}" type="presParOf" srcId="{01F5073D-EC3F-4BDC-8175-CCDA59878F9C}" destId="{B3E2F872-1EFE-44DD-8FAE-E02FC3E937E7}" srcOrd="10" destOrd="0" presId="urn:microsoft.com/office/officeart/2008/layout/VerticalCurvedList"/>
    <dgm:cxn modelId="{A99DC644-C41B-47FD-8CB8-52BB4E940DA6}" type="presParOf" srcId="{B3E2F872-1EFE-44DD-8FAE-E02FC3E937E7}" destId="{F618D263-938A-491A-9539-DA34F7A2EC26}" srcOrd="0" destOrd="0" presId="urn:microsoft.com/office/officeart/2008/layout/VerticalCurvedList"/>
    <dgm:cxn modelId="{659B17EF-5398-4000-B867-6E8E311438B0}" type="presParOf" srcId="{01F5073D-EC3F-4BDC-8175-CCDA59878F9C}" destId="{222402AD-7024-4890-A0B7-1AC7DD48460E}" srcOrd="11" destOrd="0" presId="urn:microsoft.com/office/officeart/2008/layout/VerticalCurvedList"/>
    <dgm:cxn modelId="{5D9256ED-72CA-4EAA-83F8-E4E5110B3ED7}" type="presParOf" srcId="{01F5073D-EC3F-4BDC-8175-CCDA59878F9C}" destId="{69DD6D86-6A95-45A8-A75F-9C1FC928AD7E}" srcOrd="12" destOrd="0" presId="urn:microsoft.com/office/officeart/2008/layout/VerticalCurvedList"/>
    <dgm:cxn modelId="{5E0E7CD0-2A90-410D-86C6-E7C000D36A14}" type="presParOf" srcId="{69DD6D86-6A95-45A8-A75F-9C1FC928AD7E}" destId="{644AE2D1-9575-4BE4-BFD2-9889C9B8BBC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AD9D70-14E7-4615-B746-6CBD1115CA36}" type="doc">
      <dgm:prSet loTypeId="urn:microsoft.com/office/officeart/2005/8/layout/hList7" loCatId="list" qsTypeId="urn:microsoft.com/office/officeart/2005/8/quickstyle/simple2" qsCatId="simple" csTypeId="urn:microsoft.com/office/officeart/2005/8/colors/accent1_3" csCatId="accent1" phldr="1"/>
      <dgm:spPr/>
      <dgm:t>
        <a:bodyPr/>
        <a:lstStyle/>
        <a:p>
          <a:endParaRPr lang="nl-NL"/>
        </a:p>
      </dgm:t>
    </dgm:pt>
    <dgm:pt modelId="{A863D345-8F0F-49A9-90F1-69A688B60F6B}">
      <dgm:prSet phldrT="[Tekst]"/>
      <dgm:spPr/>
      <dgm:t>
        <a:bodyPr/>
        <a:lstStyle/>
        <a:p>
          <a:r>
            <a:rPr lang="nl-NL" dirty="0"/>
            <a:t>Lessen </a:t>
          </a:r>
        </a:p>
      </dgm:t>
    </dgm:pt>
    <dgm:pt modelId="{3DCD527C-D9B5-47FB-A822-7F9544CA148E}" type="parTrans" cxnId="{9C9DF490-B676-4954-80EB-1253F12ACBF0}">
      <dgm:prSet/>
      <dgm:spPr/>
      <dgm:t>
        <a:bodyPr/>
        <a:lstStyle/>
        <a:p>
          <a:endParaRPr lang="nl-NL"/>
        </a:p>
      </dgm:t>
    </dgm:pt>
    <dgm:pt modelId="{C32DCA6C-4A89-4EF5-B733-3D8504444696}" type="sibTrans" cxnId="{9C9DF490-B676-4954-80EB-1253F12ACBF0}">
      <dgm:prSet/>
      <dgm:spPr/>
      <dgm:t>
        <a:bodyPr/>
        <a:lstStyle/>
        <a:p>
          <a:endParaRPr lang="nl-NL"/>
        </a:p>
      </dgm:t>
    </dgm:pt>
    <dgm:pt modelId="{FCF9A3D3-395A-4645-95CC-9F9DEEC40DFB}">
      <dgm:prSet phldrT="[Tekst]"/>
      <dgm:spPr/>
      <dgm:t>
        <a:bodyPr/>
        <a:lstStyle/>
        <a:p>
          <a:r>
            <a:rPr lang="nl-NL" dirty="0"/>
            <a:t>Activiteiten</a:t>
          </a:r>
        </a:p>
      </dgm:t>
    </dgm:pt>
    <dgm:pt modelId="{489ADD4B-7FE4-4CAC-BF6C-1E0E19C65164}" type="parTrans" cxnId="{D7B08597-56D7-4561-A16C-0730278ECE88}">
      <dgm:prSet/>
      <dgm:spPr/>
      <dgm:t>
        <a:bodyPr/>
        <a:lstStyle/>
        <a:p>
          <a:endParaRPr lang="nl-NL"/>
        </a:p>
      </dgm:t>
    </dgm:pt>
    <dgm:pt modelId="{322B8A7C-3A6A-41B5-A695-15839DB5E16C}" type="sibTrans" cxnId="{D7B08597-56D7-4561-A16C-0730278ECE88}">
      <dgm:prSet/>
      <dgm:spPr/>
      <dgm:t>
        <a:bodyPr/>
        <a:lstStyle/>
        <a:p>
          <a:endParaRPr lang="nl-NL"/>
        </a:p>
      </dgm:t>
    </dgm:pt>
    <dgm:pt modelId="{5DB1993F-C0D7-4562-BB85-B6BF46333867}">
      <dgm:prSet phldrT="[Tekst]"/>
      <dgm:spPr/>
      <dgm:t>
        <a:bodyPr/>
        <a:lstStyle/>
        <a:p>
          <a:r>
            <a:rPr lang="nl-NL" dirty="0"/>
            <a:t>Kader </a:t>
          </a:r>
        </a:p>
      </dgm:t>
    </dgm:pt>
    <dgm:pt modelId="{C541180B-0CAF-44B1-A257-8526D181FE35}" type="parTrans" cxnId="{8AA66587-32A4-47F0-AC62-B9AA74AEE943}">
      <dgm:prSet/>
      <dgm:spPr/>
      <dgm:t>
        <a:bodyPr/>
        <a:lstStyle/>
        <a:p>
          <a:endParaRPr lang="nl-NL"/>
        </a:p>
      </dgm:t>
    </dgm:pt>
    <dgm:pt modelId="{54CFBE63-79D1-45F1-A33A-5417A268B1F2}" type="sibTrans" cxnId="{8AA66587-32A4-47F0-AC62-B9AA74AEE943}">
      <dgm:prSet/>
      <dgm:spPr/>
      <dgm:t>
        <a:bodyPr/>
        <a:lstStyle/>
        <a:p>
          <a:endParaRPr lang="nl-NL"/>
        </a:p>
      </dgm:t>
    </dgm:pt>
    <dgm:pt modelId="{65318E98-5D86-4050-8FA0-F78CBF074CC2}">
      <dgm:prSet phldrT="[Tekst]"/>
      <dgm:spPr/>
      <dgm:t>
        <a:bodyPr/>
        <a:lstStyle/>
        <a:p>
          <a:r>
            <a:rPr lang="nl-NL" dirty="0"/>
            <a:t>Wedstrijden</a:t>
          </a:r>
        </a:p>
      </dgm:t>
    </dgm:pt>
    <dgm:pt modelId="{59288154-72E2-405C-AA38-238F490CABF3}" type="sibTrans" cxnId="{19C9049C-A5AA-48C2-84E9-9B7E446403F5}">
      <dgm:prSet/>
      <dgm:spPr/>
      <dgm:t>
        <a:bodyPr/>
        <a:lstStyle/>
        <a:p>
          <a:endParaRPr lang="nl-NL"/>
        </a:p>
      </dgm:t>
    </dgm:pt>
    <dgm:pt modelId="{45656B60-F2A1-434B-B581-E7CAD744D724}" type="parTrans" cxnId="{19C9049C-A5AA-48C2-84E9-9B7E446403F5}">
      <dgm:prSet/>
      <dgm:spPr/>
      <dgm:t>
        <a:bodyPr/>
        <a:lstStyle/>
        <a:p>
          <a:endParaRPr lang="nl-NL"/>
        </a:p>
      </dgm:t>
    </dgm:pt>
    <dgm:pt modelId="{30F3F353-6193-497A-95BC-261C9D476292}" type="pres">
      <dgm:prSet presAssocID="{30AD9D70-14E7-4615-B746-6CBD1115CA36}" presName="Name0" presStyleCnt="0">
        <dgm:presLayoutVars>
          <dgm:dir/>
          <dgm:resizeHandles val="exact"/>
        </dgm:presLayoutVars>
      </dgm:prSet>
      <dgm:spPr/>
    </dgm:pt>
    <dgm:pt modelId="{63689839-8801-44CE-93F2-52C3E41EA792}" type="pres">
      <dgm:prSet presAssocID="{30AD9D70-14E7-4615-B746-6CBD1115CA36}" presName="fgShape" presStyleLbl="fgShp" presStyleIdx="0" presStyleCnt="1"/>
      <dgm:spPr/>
    </dgm:pt>
    <dgm:pt modelId="{FA4D3A61-8B1C-4A85-9DEE-F2EE4621F212}" type="pres">
      <dgm:prSet presAssocID="{30AD9D70-14E7-4615-B746-6CBD1115CA36}" presName="linComp" presStyleCnt="0"/>
      <dgm:spPr/>
    </dgm:pt>
    <dgm:pt modelId="{25BEAEA5-0633-4062-A8BF-182ACC09B65A}" type="pres">
      <dgm:prSet presAssocID="{A863D345-8F0F-49A9-90F1-69A688B60F6B}" presName="compNode" presStyleCnt="0"/>
      <dgm:spPr/>
    </dgm:pt>
    <dgm:pt modelId="{8E10B9A0-8261-4DE7-8565-4A939B4FD141}" type="pres">
      <dgm:prSet presAssocID="{A863D345-8F0F-49A9-90F1-69A688B60F6B}" presName="bkgdShape" presStyleLbl="node1" presStyleIdx="0" presStyleCnt="4"/>
      <dgm:spPr/>
    </dgm:pt>
    <dgm:pt modelId="{1E50F254-1073-408E-839F-398F5841DE9F}" type="pres">
      <dgm:prSet presAssocID="{A863D345-8F0F-49A9-90F1-69A688B60F6B}" presName="nodeTx" presStyleLbl="node1" presStyleIdx="0" presStyleCnt="4">
        <dgm:presLayoutVars>
          <dgm:bulletEnabled val="1"/>
        </dgm:presLayoutVars>
      </dgm:prSet>
      <dgm:spPr/>
    </dgm:pt>
    <dgm:pt modelId="{ADC4BB12-5369-41DA-8F25-8290E62B1575}" type="pres">
      <dgm:prSet presAssocID="{A863D345-8F0F-49A9-90F1-69A688B60F6B}" presName="invisiNode" presStyleLbl="node1" presStyleIdx="0" presStyleCnt="4"/>
      <dgm:spPr/>
    </dgm:pt>
    <dgm:pt modelId="{5630B527-5D40-434F-AD2D-46B63AF9A692}" type="pres">
      <dgm:prSet presAssocID="{A863D345-8F0F-49A9-90F1-69A688B60F6B}" presName="imagNode" presStyleLbl="fgImgPlace1" presStyleIdx="0" presStyleCnt="4" custLinFactNeighborX="1489" custLinFactNeighborY="64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pt>
    <dgm:pt modelId="{2D38626F-E830-42AF-9A5D-B16D2435FE56}" type="pres">
      <dgm:prSet presAssocID="{C32DCA6C-4A89-4EF5-B733-3D8504444696}" presName="sibTrans" presStyleLbl="sibTrans2D1" presStyleIdx="0" presStyleCnt="0"/>
      <dgm:spPr/>
    </dgm:pt>
    <dgm:pt modelId="{B88EAEC5-77BC-46B2-A85C-42464ABEF9F8}" type="pres">
      <dgm:prSet presAssocID="{FCF9A3D3-395A-4645-95CC-9F9DEEC40DFB}" presName="compNode" presStyleCnt="0"/>
      <dgm:spPr/>
    </dgm:pt>
    <dgm:pt modelId="{D0FDAC82-39D3-4ECF-8638-0F833E63AA2F}" type="pres">
      <dgm:prSet presAssocID="{FCF9A3D3-395A-4645-95CC-9F9DEEC40DFB}" presName="bkgdShape" presStyleLbl="node1" presStyleIdx="1" presStyleCnt="4"/>
      <dgm:spPr/>
    </dgm:pt>
    <dgm:pt modelId="{F5E103EB-AE16-446F-B67C-701BB1E50B73}" type="pres">
      <dgm:prSet presAssocID="{FCF9A3D3-395A-4645-95CC-9F9DEEC40DFB}" presName="nodeTx" presStyleLbl="node1" presStyleIdx="1" presStyleCnt="4">
        <dgm:presLayoutVars>
          <dgm:bulletEnabled val="1"/>
        </dgm:presLayoutVars>
      </dgm:prSet>
      <dgm:spPr/>
    </dgm:pt>
    <dgm:pt modelId="{9D0A07AB-03D1-46C7-B79B-C7076CCD715E}" type="pres">
      <dgm:prSet presAssocID="{FCF9A3D3-395A-4645-95CC-9F9DEEC40DFB}" presName="invisiNode" presStyleLbl="node1" presStyleIdx="1" presStyleCnt="4"/>
      <dgm:spPr/>
    </dgm:pt>
    <dgm:pt modelId="{CF0836C4-7FE6-4458-9963-EA70E69E26BF}" type="pres">
      <dgm:prSet presAssocID="{FCF9A3D3-395A-4645-95CC-9F9DEEC40DFB}"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dgm:spPr>
    </dgm:pt>
    <dgm:pt modelId="{F6625865-B2E0-48AA-8547-A3C699F48567}" type="pres">
      <dgm:prSet presAssocID="{322B8A7C-3A6A-41B5-A695-15839DB5E16C}" presName="sibTrans" presStyleLbl="sibTrans2D1" presStyleIdx="0" presStyleCnt="0"/>
      <dgm:spPr/>
    </dgm:pt>
    <dgm:pt modelId="{DA24E865-850A-4325-9281-2E27B28CDC6B}" type="pres">
      <dgm:prSet presAssocID="{5DB1993F-C0D7-4562-BB85-B6BF46333867}" presName="compNode" presStyleCnt="0"/>
      <dgm:spPr/>
    </dgm:pt>
    <dgm:pt modelId="{55FD1146-5B2A-430A-99D4-81192393E6F0}" type="pres">
      <dgm:prSet presAssocID="{5DB1993F-C0D7-4562-BB85-B6BF46333867}" presName="bkgdShape" presStyleLbl="node1" presStyleIdx="2" presStyleCnt="4"/>
      <dgm:spPr/>
    </dgm:pt>
    <dgm:pt modelId="{6E7AA065-8167-40C0-8DB0-70B32136A8C7}" type="pres">
      <dgm:prSet presAssocID="{5DB1993F-C0D7-4562-BB85-B6BF46333867}" presName="nodeTx" presStyleLbl="node1" presStyleIdx="2" presStyleCnt="4">
        <dgm:presLayoutVars>
          <dgm:bulletEnabled val="1"/>
        </dgm:presLayoutVars>
      </dgm:prSet>
      <dgm:spPr/>
    </dgm:pt>
    <dgm:pt modelId="{466DD4AA-C1B1-4D3E-A02D-8F7815FB71C3}" type="pres">
      <dgm:prSet presAssocID="{5DB1993F-C0D7-4562-BB85-B6BF46333867}" presName="invisiNode" presStyleLbl="node1" presStyleIdx="2" presStyleCnt="4"/>
      <dgm:spPr/>
    </dgm:pt>
    <dgm:pt modelId="{C677F21F-28C9-4BB0-B8E7-C4B941D0CA59}" type="pres">
      <dgm:prSet presAssocID="{5DB1993F-C0D7-4562-BB85-B6BF46333867}"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8000" r="-38000"/>
          </a:stretch>
        </a:blipFill>
      </dgm:spPr>
    </dgm:pt>
    <dgm:pt modelId="{4989B732-62BD-4E62-8FFF-DDAD32E6ACEA}" type="pres">
      <dgm:prSet presAssocID="{54CFBE63-79D1-45F1-A33A-5417A268B1F2}" presName="sibTrans" presStyleLbl="sibTrans2D1" presStyleIdx="0" presStyleCnt="0"/>
      <dgm:spPr/>
    </dgm:pt>
    <dgm:pt modelId="{FFA239C9-B489-4154-8738-4A06906A924B}" type="pres">
      <dgm:prSet presAssocID="{65318E98-5D86-4050-8FA0-F78CBF074CC2}" presName="compNode" presStyleCnt="0"/>
      <dgm:spPr/>
    </dgm:pt>
    <dgm:pt modelId="{363CB824-CA4D-4876-88D9-865B783E7401}" type="pres">
      <dgm:prSet presAssocID="{65318E98-5D86-4050-8FA0-F78CBF074CC2}" presName="bkgdShape" presStyleLbl="node1" presStyleIdx="3" presStyleCnt="4" custLinFactNeighborX="3971" custLinFactNeighborY="1784"/>
      <dgm:spPr/>
    </dgm:pt>
    <dgm:pt modelId="{DB54624B-2ECF-4FCB-BD91-FAA182D917E0}" type="pres">
      <dgm:prSet presAssocID="{65318E98-5D86-4050-8FA0-F78CBF074CC2}" presName="nodeTx" presStyleLbl="node1" presStyleIdx="3" presStyleCnt="4">
        <dgm:presLayoutVars>
          <dgm:bulletEnabled val="1"/>
        </dgm:presLayoutVars>
      </dgm:prSet>
      <dgm:spPr/>
    </dgm:pt>
    <dgm:pt modelId="{9C0DA43A-17F5-4E90-AEC0-D19BD48AF657}" type="pres">
      <dgm:prSet presAssocID="{65318E98-5D86-4050-8FA0-F78CBF074CC2}" presName="invisiNode" presStyleLbl="node1" presStyleIdx="3" presStyleCnt="4"/>
      <dgm:spPr/>
    </dgm:pt>
    <dgm:pt modelId="{605D7ED2-2CA1-4E52-9B2D-0A0B7A3E289D}" type="pres">
      <dgm:prSet presAssocID="{65318E98-5D86-4050-8FA0-F78CBF074CC2}"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9000" r="-19000"/>
          </a:stretch>
        </a:blipFill>
      </dgm:spPr>
    </dgm:pt>
  </dgm:ptLst>
  <dgm:cxnLst>
    <dgm:cxn modelId="{7E022300-66DA-480B-9FD8-8ED5754D5DD4}" type="presOf" srcId="{322B8A7C-3A6A-41B5-A695-15839DB5E16C}" destId="{F6625865-B2E0-48AA-8547-A3C699F48567}" srcOrd="0" destOrd="0" presId="urn:microsoft.com/office/officeart/2005/8/layout/hList7"/>
    <dgm:cxn modelId="{C1017113-E115-49C2-85BD-45E63FF2A8C5}" type="presOf" srcId="{65318E98-5D86-4050-8FA0-F78CBF074CC2}" destId="{363CB824-CA4D-4876-88D9-865B783E7401}" srcOrd="0" destOrd="0" presId="urn:microsoft.com/office/officeart/2005/8/layout/hList7"/>
    <dgm:cxn modelId="{A9E6281C-9110-45B6-BD94-C1D59C5D0A4A}" type="presOf" srcId="{5DB1993F-C0D7-4562-BB85-B6BF46333867}" destId="{55FD1146-5B2A-430A-99D4-81192393E6F0}" srcOrd="0" destOrd="0" presId="urn:microsoft.com/office/officeart/2005/8/layout/hList7"/>
    <dgm:cxn modelId="{5B3B4840-99A1-48C3-95C5-C226E17EC184}" type="presOf" srcId="{65318E98-5D86-4050-8FA0-F78CBF074CC2}" destId="{DB54624B-2ECF-4FCB-BD91-FAA182D917E0}" srcOrd="1" destOrd="0" presId="urn:microsoft.com/office/officeart/2005/8/layout/hList7"/>
    <dgm:cxn modelId="{44E21D43-D7DA-4AEA-92EF-8BF72E26869E}" type="presOf" srcId="{FCF9A3D3-395A-4645-95CC-9F9DEEC40DFB}" destId="{F5E103EB-AE16-446F-B67C-701BB1E50B73}" srcOrd="1" destOrd="0" presId="urn:microsoft.com/office/officeart/2005/8/layout/hList7"/>
    <dgm:cxn modelId="{5D400645-A162-44EA-A552-AFC88DD37530}" type="presOf" srcId="{5DB1993F-C0D7-4562-BB85-B6BF46333867}" destId="{6E7AA065-8167-40C0-8DB0-70B32136A8C7}" srcOrd="1" destOrd="0" presId="urn:microsoft.com/office/officeart/2005/8/layout/hList7"/>
    <dgm:cxn modelId="{EACF214F-1592-43BB-BAAD-D4F8FE754D5B}" type="presOf" srcId="{C32DCA6C-4A89-4EF5-B733-3D8504444696}" destId="{2D38626F-E830-42AF-9A5D-B16D2435FE56}" srcOrd="0" destOrd="0" presId="urn:microsoft.com/office/officeart/2005/8/layout/hList7"/>
    <dgm:cxn modelId="{8AA66587-32A4-47F0-AC62-B9AA74AEE943}" srcId="{30AD9D70-14E7-4615-B746-6CBD1115CA36}" destId="{5DB1993F-C0D7-4562-BB85-B6BF46333867}" srcOrd="2" destOrd="0" parTransId="{C541180B-0CAF-44B1-A257-8526D181FE35}" sibTransId="{54CFBE63-79D1-45F1-A33A-5417A268B1F2}"/>
    <dgm:cxn modelId="{21D0408C-760C-4207-A1B2-AE1FE0C737F8}" type="presOf" srcId="{54CFBE63-79D1-45F1-A33A-5417A268B1F2}" destId="{4989B732-62BD-4E62-8FFF-DDAD32E6ACEA}" srcOrd="0" destOrd="0" presId="urn:microsoft.com/office/officeart/2005/8/layout/hList7"/>
    <dgm:cxn modelId="{DA9FB08F-43EC-42F2-B5F7-2973DE789A2F}" type="presOf" srcId="{FCF9A3D3-395A-4645-95CC-9F9DEEC40DFB}" destId="{D0FDAC82-39D3-4ECF-8638-0F833E63AA2F}" srcOrd="0" destOrd="0" presId="urn:microsoft.com/office/officeart/2005/8/layout/hList7"/>
    <dgm:cxn modelId="{9C9DF490-B676-4954-80EB-1253F12ACBF0}" srcId="{30AD9D70-14E7-4615-B746-6CBD1115CA36}" destId="{A863D345-8F0F-49A9-90F1-69A688B60F6B}" srcOrd="0" destOrd="0" parTransId="{3DCD527C-D9B5-47FB-A822-7F9544CA148E}" sibTransId="{C32DCA6C-4A89-4EF5-B733-3D8504444696}"/>
    <dgm:cxn modelId="{A47F1491-F203-4D25-9F4E-2932B11FE964}" type="presOf" srcId="{A863D345-8F0F-49A9-90F1-69A688B60F6B}" destId="{1E50F254-1073-408E-839F-398F5841DE9F}" srcOrd="1" destOrd="0" presId="urn:microsoft.com/office/officeart/2005/8/layout/hList7"/>
    <dgm:cxn modelId="{F7FB5A97-8101-4046-83A7-D3D1930C87DA}" type="presOf" srcId="{30AD9D70-14E7-4615-B746-6CBD1115CA36}" destId="{30F3F353-6193-497A-95BC-261C9D476292}" srcOrd="0" destOrd="0" presId="urn:microsoft.com/office/officeart/2005/8/layout/hList7"/>
    <dgm:cxn modelId="{D7B08597-56D7-4561-A16C-0730278ECE88}" srcId="{30AD9D70-14E7-4615-B746-6CBD1115CA36}" destId="{FCF9A3D3-395A-4645-95CC-9F9DEEC40DFB}" srcOrd="1" destOrd="0" parTransId="{489ADD4B-7FE4-4CAC-BF6C-1E0E19C65164}" sibTransId="{322B8A7C-3A6A-41B5-A695-15839DB5E16C}"/>
    <dgm:cxn modelId="{19C9049C-A5AA-48C2-84E9-9B7E446403F5}" srcId="{30AD9D70-14E7-4615-B746-6CBD1115CA36}" destId="{65318E98-5D86-4050-8FA0-F78CBF074CC2}" srcOrd="3" destOrd="0" parTransId="{45656B60-F2A1-434B-B581-E7CAD744D724}" sibTransId="{59288154-72E2-405C-AA38-238F490CABF3}"/>
    <dgm:cxn modelId="{5E7D5CA6-8509-4AD6-A792-CFE3482B3C3A}" type="presOf" srcId="{A863D345-8F0F-49A9-90F1-69A688B60F6B}" destId="{8E10B9A0-8261-4DE7-8565-4A939B4FD141}" srcOrd="0" destOrd="0" presId="urn:microsoft.com/office/officeart/2005/8/layout/hList7"/>
    <dgm:cxn modelId="{A47046B1-90CC-40AA-8C71-E3E7B4219534}" type="presParOf" srcId="{30F3F353-6193-497A-95BC-261C9D476292}" destId="{63689839-8801-44CE-93F2-52C3E41EA792}" srcOrd="0" destOrd="0" presId="urn:microsoft.com/office/officeart/2005/8/layout/hList7"/>
    <dgm:cxn modelId="{1C9EDFBD-8C98-451D-8587-14A61F751E22}" type="presParOf" srcId="{30F3F353-6193-497A-95BC-261C9D476292}" destId="{FA4D3A61-8B1C-4A85-9DEE-F2EE4621F212}" srcOrd="1" destOrd="0" presId="urn:microsoft.com/office/officeart/2005/8/layout/hList7"/>
    <dgm:cxn modelId="{A8B1FD9A-BC27-4A5A-A515-567A50E4BE57}" type="presParOf" srcId="{FA4D3A61-8B1C-4A85-9DEE-F2EE4621F212}" destId="{25BEAEA5-0633-4062-A8BF-182ACC09B65A}" srcOrd="0" destOrd="0" presId="urn:microsoft.com/office/officeart/2005/8/layout/hList7"/>
    <dgm:cxn modelId="{7D65077A-5CCA-4E55-9466-ADDD3D9D1C7F}" type="presParOf" srcId="{25BEAEA5-0633-4062-A8BF-182ACC09B65A}" destId="{8E10B9A0-8261-4DE7-8565-4A939B4FD141}" srcOrd="0" destOrd="0" presId="urn:microsoft.com/office/officeart/2005/8/layout/hList7"/>
    <dgm:cxn modelId="{678230E8-8CD0-48F4-96F9-F85A6E4A10AA}" type="presParOf" srcId="{25BEAEA5-0633-4062-A8BF-182ACC09B65A}" destId="{1E50F254-1073-408E-839F-398F5841DE9F}" srcOrd="1" destOrd="0" presId="urn:microsoft.com/office/officeart/2005/8/layout/hList7"/>
    <dgm:cxn modelId="{4577D748-A384-486B-A896-F1A23026304C}" type="presParOf" srcId="{25BEAEA5-0633-4062-A8BF-182ACC09B65A}" destId="{ADC4BB12-5369-41DA-8F25-8290E62B1575}" srcOrd="2" destOrd="0" presId="urn:microsoft.com/office/officeart/2005/8/layout/hList7"/>
    <dgm:cxn modelId="{A830BE08-FF5D-4D6B-9F0A-A391A91D24A3}" type="presParOf" srcId="{25BEAEA5-0633-4062-A8BF-182ACC09B65A}" destId="{5630B527-5D40-434F-AD2D-46B63AF9A692}" srcOrd="3" destOrd="0" presId="urn:microsoft.com/office/officeart/2005/8/layout/hList7"/>
    <dgm:cxn modelId="{66444D15-D7C2-4132-AFAD-2FDFE4A40E31}" type="presParOf" srcId="{FA4D3A61-8B1C-4A85-9DEE-F2EE4621F212}" destId="{2D38626F-E830-42AF-9A5D-B16D2435FE56}" srcOrd="1" destOrd="0" presId="urn:microsoft.com/office/officeart/2005/8/layout/hList7"/>
    <dgm:cxn modelId="{EF87EC49-C95C-4F81-9206-65666593D300}" type="presParOf" srcId="{FA4D3A61-8B1C-4A85-9DEE-F2EE4621F212}" destId="{B88EAEC5-77BC-46B2-A85C-42464ABEF9F8}" srcOrd="2" destOrd="0" presId="urn:microsoft.com/office/officeart/2005/8/layout/hList7"/>
    <dgm:cxn modelId="{2D5859E8-B804-423F-8175-11E2EE31EDFE}" type="presParOf" srcId="{B88EAEC5-77BC-46B2-A85C-42464ABEF9F8}" destId="{D0FDAC82-39D3-4ECF-8638-0F833E63AA2F}" srcOrd="0" destOrd="0" presId="urn:microsoft.com/office/officeart/2005/8/layout/hList7"/>
    <dgm:cxn modelId="{44B3FB15-DF90-41A9-A86E-555B86249BE0}" type="presParOf" srcId="{B88EAEC5-77BC-46B2-A85C-42464ABEF9F8}" destId="{F5E103EB-AE16-446F-B67C-701BB1E50B73}" srcOrd="1" destOrd="0" presId="urn:microsoft.com/office/officeart/2005/8/layout/hList7"/>
    <dgm:cxn modelId="{64F22C6E-429F-48E3-89C7-C9CF5C7C0434}" type="presParOf" srcId="{B88EAEC5-77BC-46B2-A85C-42464ABEF9F8}" destId="{9D0A07AB-03D1-46C7-B79B-C7076CCD715E}" srcOrd="2" destOrd="0" presId="urn:microsoft.com/office/officeart/2005/8/layout/hList7"/>
    <dgm:cxn modelId="{4A1E9BAE-BBE0-41A6-A7EC-1CC3ECF4EEE1}" type="presParOf" srcId="{B88EAEC5-77BC-46B2-A85C-42464ABEF9F8}" destId="{CF0836C4-7FE6-4458-9963-EA70E69E26BF}" srcOrd="3" destOrd="0" presId="urn:microsoft.com/office/officeart/2005/8/layout/hList7"/>
    <dgm:cxn modelId="{88402662-255A-419F-BE1F-A275C51455C9}" type="presParOf" srcId="{FA4D3A61-8B1C-4A85-9DEE-F2EE4621F212}" destId="{F6625865-B2E0-48AA-8547-A3C699F48567}" srcOrd="3" destOrd="0" presId="urn:microsoft.com/office/officeart/2005/8/layout/hList7"/>
    <dgm:cxn modelId="{4F45A7A9-4FE2-4744-ACA0-F2F8894F3324}" type="presParOf" srcId="{FA4D3A61-8B1C-4A85-9DEE-F2EE4621F212}" destId="{DA24E865-850A-4325-9281-2E27B28CDC6B}" srcOrd="4" destOrd="0" presId="urn:microsoft.com/office/officeart/2005/8/layout/hList7"/>
    <dgm:cxn modelId="{8CE7314E-FAA8-45B9-AB5E-5E453FC91B0E}" type="presParOf" srcId="{DA24E865-850A-4325-9281-2E27B28CDC6B}" destId="{55FD1146-5B2A-430A-99D4-81192393E6F0}" srcOrd="0" destOrd="0" presId="urn:microsoft.com/office/officeart/2005/8/layout/hList7"/>
    <dgm:cxn modelId="{765E1A0F-1ECE-4447-8612-E1E327BCBE0C}" type="presParOf" srcId="{DA24E865-850A-4325-9281-2E27B28CDC6B}" destId="{6E7AA065-8167-40C0-8DB0-70B32136A8C7}" srcOrd="1" destOrd="0" presId="urn:microsoft.com/office/officeart/2005/8/layout/hList7"/>
    <dgm:cxn modelId="{A6CA274D-CC60-4F99-88D4-A524BAA89029}" type="presParOf" srcId="{DA24E865-850A-4325-9281-2E27B28CDC6B}" destId="{466DD4AA-C1B1-4D3E-A02D-8F7815FB71C3}" srcOrd="2" destOrd="0" presId="urn:microsoft.com/office/officeart/2005/8/layout/hList7"/>
    <dgm:cxn modelId="{911DDB59-D914-46C7-9ED2-AAFAAA65A9A0}" type="presParOf" srcId="{DA24E865-850A-4325-9281-2E27B28CDC6B}" destId="{C677F21F-28C9-4BB0-B8E7-C4B941D0CA59}" srcOrd="3" destOrd="0" presId="urn:microsoft.com/office/officeart/2005/8/layout/hList7"/>
    <dgm:cxn modelId="{8E6FC3C1-30A9-4AD8-BC87-EF0D49BD22AD}" type="presParOf" srcId="{FA4D3A61-8B1C-4A85-9DEE-F2EE4621F212}" destId="{4989B732-62BD-4E62-8FFF-DDAD32E6ACEA}" srcOrd="5" destOrd="0" presId="urn:microsoft.com/office/officeart/2005/8/layout/hList7"/>
    <dgm:cxn modelId="{B41C0B2A-35F5-43E5-A48B-467B96A63BE3}" type="presParOf" srcId="{FA4D3A61-8B1C-4A85-9DEE-F2EE4621F212}" destId="{FFA239C9-B489-4154-8738-4A06906A924B}" srcOrd="6" destOrd="0" presId="urn:microsoft.com/office/officeart/2005/8/layout/hList7"/>
    <dgm:cxn modelId="{47AEDF5A-932D-448B-9369-76D675974A57}" type="presParOf" srcId="{FFA239C9-B489-4154-8738-4A06906A924B}" destId="{363CB824-CA4D-4876-88D9-865B783E7401}" srcOrd="0" destOrd="0" presId="urn:microsoft.com/office/officeart/2005/8/layout/hList7"/>
    <dgm:cxn modelId="{B6302ED5-3735-4E01-B6DF-DC554AB8F58F}" type="presParOf" srcId="{FFA239C9-B489-4154-8738-4A06906A924B}" destId="{DB54624B-2ECF-4FCB-BD91-FAA182D917E0}" srcOrd="1" destOrd="0" presId="urn:microsoft.com/office/officeart/2005/8/layout/hList7"/>
    <dgm:cxn modelId="{3D524D59-09D5-4CC2-B248-04BA9A1ACF3F}" type="presParOf" srcId="{FFA239C9-B489-4154-8738-4A06906A924B}" destId="{9C0DA43A-17F5-4E90-AEC0-D19BD48AF657}" srcOrd="2" destOrd="0" presId="urn:microsoft.com/office/officeart/2005/8/layout/hList7"/>
    <dgm:cxn modelId="{5AA46154-E5C9-494B-8577-2F8B0102AC07}" type="presParOf" srcId="{FFA239C9-B489-4154-8738-4A06906A924B}" destId="{605D7ED2-2CA1-4E52-9B2D-0A0B7A3E289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B5661D-C2EA-4E99-B8BE-C15358154540}" type="doc">
      <dgm:prSet loTypeId="urn:microsoft.com/office/officeart/2005/8/layout/arrow6" loCatId="process" qsTypeId="urn:microsoft.com/office/officeart/2005/8/quickstyle/simple2" qsCatId="simple" csTypeId="urn:microsoft.com/office/officeart/2005/8/colors/accent1_2" csCatId="accent1" phldr="1"/>
      <dgm:spPr/>
      <dgm:t>
        <a:bodyPr/>
        <a:lstStyle/>
        <a:p>
          <a:endParaRPr lang="nl-NL"/>
        </a:p>
      </dgm:t>
    </dgm:pt>
    <dgm:pt modelId="{CC424EEE-215F-40FF-AEF5-465DF1FF35B0}">
      <dgm:prSet phldrT="[Tekst]"/>
      <dgm:spPr/>
      <dgm:t>
        <a:bodyPr/>
        <a:lstStyle/>
        <a:p>
          <a:r>
            <a:rPr lang="nl-NL" dirty="0"/>
            <a:t>Deeltijds</a:t>
          </a:r>
        </a:p>
      </dgm:t>
    </dgm:pt>
    <dgm:pt modelId="{311279E6-0130-4B49-91F9-355595ED2FA9}" type="parTrans" cxnId="{168731E2-200C-462A-AE66-B27F74C4AEA8}">
      <dgm:prSet/>
      <dgm:spPr/>
      <dgm:t>
        <a:bodyPr/>
        <a:lstStyle/>
        <a:p>
          <a:endParaRPr lang="nl-NL"/>
        </a:p>
      </dgm:t>
    </dgm:pt>
    <dgm:pt modelId="{5BC07D5B-8C78-4E4E-A98E-1CA278810784}" type="sibTrans" cxnId="{168731E2-200C-462A-AE66-B27F74C4AEA8}">
      <dgm:prSet/>
      <dgm:spPr/>
      <dgm:t>
        <a:bodyPr/>
        <a:lstStyle/>
        <a:p>
          <a:endParaRPr lang="nl-NL"/>
        </a:p>
      </dgm:t>
    </dgm:pt>
    <dgm:pt modelId="{22F186F2-63F6-471F-A1D0-ED5EA42D72FB}">
      <dgm:prSet phldrT="[Tekst]"/>
      <dgm:spPr/>
      <dgm:t>
        <a:bodyPr/>
        <a:lstStyle/>
        <a:p>
          <a:r>
            <a:rPr lang="nl-NL" dirty="0"/>
            <a:t>Voltijds</a:t>
          </a:r>
        </a:p>
      </dgm:t>
    </dgm:pt>
    <dgm:pt modelId="{2268BD43-9CF0-4BFA-9935-C7D59144627A}" type="parTrans" cxnId="{8F5758C7-024B-4449-AB95-5B0F2DF96534}">
      <dgm:prSet/>
      <dgm:spPr/>
      <dgm:t>
        <a:bodyPr/>
        <a:lstStyle/>
        <a:p>
          <a:endParaRPr lang="nl-NL"/>
        </a:p>
      </dgm:t>
    </dgm:pt>
    <dgm:pt modelId="{4ACAFDA5-AD83-4343-8C07-ABEBE0884DF4}" type="sibTrans" cxnId="{8F5758C7-024B-4449-AB95-5B0F2DF96534}">
      <dgm:prSet/>
      <dgm:spPr/>
      <dgm:t>
        <a:bodyPr/>
        <a:lstStyle/>
        <a:p>
          <a:endParaRPr lang="nl-NL"/>
        </a:p>
      </dgm:t>
    </dgm:pt>
    <dgm:pt modelId="{EFE4BDC6-59F8-4B1D-B1A2-2AA7075B7F71}" type="pres">
      <dgm:prSet presAssocID="{4DB5661D-C2EA-4E99-B8BE-C15358154540}" presName="compositeShape" presStyleCnt="0">
        <dgm:presLayoutVars>
          <dgm:chMax val="2"/>
          <dgm:dir/>
          <dgm:resizeHandles val="exact"/>
        </dgm:presLayoutVars>
      </dgm:prSet>
      <dgm:spPr/>
    </dgm:pt>
    <dgm:pt modelId="{81A25F9A-6CC8-4F98-95AC-5D0A0B1299FF}" type="pres">
      <dgm:prSet presAssocID="{4DB5661D-C2EA-4E99-B8BE-C15358154540}" presName="ribbon" presStyleLbl="node1" presStyleIdx="0" presStyleCnt="1"/>
      <dgm:spPr/>
    </dgm:pt>
    <dgm:pt modelId="{D54AE295-E1AC-4B56-9E8F-AA7EFFCC44F1}" type="pres">
      <dgm:prSet presAssocID="{4DB5661D-C2EA-4E99-B8BE-C15358154540}" presName="leftArrowText" presStyleLbl="node1" presStyleIdx="0" presStyleCnt="1">
        <dgm:presLayoutVars>
          <dgm:chMax val="0"/>
          <dgm:bulletEnabled val="1"/>
        </dgm:presLayoutVars>
      </dgm:prSet>
      <dgm:spPr/>
    </dgm:pt>
    <dgm:pt modelId="{32A13598-BAB1-43BA-8015-E9C5ACA70B72}" type="pres">
      <dgm:prSet presAssocID="{4DB5661D-C2EA-4E99-B8BE-C15358154540}" presName="rightArrowText" presStyleLbl="node1" presStyleIdx="0" presStyleCnt="1">
        <dgm:presLayoutVars>
          <dgm:chMax val="0"/>
          <dgm:bulletEnabled val="1"/>
        </dgm:presLayoutVars>
      </dgm:prSet>
      <dgm:spPr/>
    </dgm:pt>
  </dgm:ptLst>
  <dgm:cxnLst>
    <dgm:cxn modelId="{FC949320-E9A4-4A4E-9EAF-CE5BF0CC0EBA}" type="presOf" srcId="{4DB5661D-C2EA-4E99-B8BE-C15358154540}" destId="{EFE4BDC6-59F8-4B1D-B1A2-2AA7075B7F71}" srcOrd="0" destOrd="0" presId="urn:microsoft.com/office/officeart/2005/8/layout/arrow6"/>
    <dgm:cxn modelId="{768FCD7B-7970-45C2-9A05-34B163E7B8F9}" type="presOf" srcId="{CC424EEE-215F-40FF-AEF5-465DF1FF35B0}" destId="{D54AE295-E1AC-4B56-9E8F-AA7EFFCC44F1}" srcOrd="0" destOrd="0" presId="urn:microsoft.com/office/officeart/2005/8/layout/arrow6"/>
    <dgm:cxn modelId="{8F5758C7-024B-4449-AB95-5B0F2DF96534}" srcId="{4DB5661D-C2EA-4E99-B8BE-C15358154540}" destId="{22F186F2-63F6-471F-A1D0-ED5EA42D72FB}" srcOrd="1" destOrd="0" parTransId="{2268BD43-9CF0-4BFA-9935-C7D59144627A}" sibTransId="{4ACAFDA5-AD83-4343-8C07-ABEBE0884DF4}"/>
    <dgm:cxn modelId="{168731E2-200C-462A-AE66-B27F74C4AEA8}" srcId="{4DB5661D-C2EA-4E99-B8BE-C15358154540}" destId="{CC424EEE-215F-40FF-AEF5-465DF1FF35B0}" srcOrd="0" destOrd="0" parTransId="{311279E6-0130-4B49-91F9-355595ED2FA9}" sibTransId="{5BC07D5B-8C78-4E4E-A98E-1CA278810784}"/>
    <dgm:cxn modelId="{9EF035E7-66A0-426D-A56E-F6F03DAD81EE}" type="presOf" srcId="{22F186F2-63F6-471F-A1D0-ED5EA42D72FB}" destId="{32A13598-BAB1-43BA-8015-E9C5ACA70B72}" srcOrd="0" destOrd="0" presId="urn:microsoft.com/office/officeart/2005/8/layout/arrow6"/>
    <dgm:cxn modelId="{35C3F145-A27F-498E-AD08-822247DE2EB8}" type="presParOf" srcId="{EFE4BDC6-59F8-4B1D-B1A2-2AA7075B7F71}" destId="{81A25F9A-6CC8-4F98-95AC-5D0A0B1299FF}" srcOrd="0" destOrd="0" presId="urn:microsoft.com/office/officeart/2005/8/layout/arrow6"/>
    <dgm:cxn modelId="{902B9845-EA81-445C-BD9A-73BCB6906E7A}" type="presParOf" srcId="{EFE4BDC6-59F8-4B1D-B1A2-2AA7075B7F71}" destId="{D54AE295-E1AC-4B56-9E8F-AA7EFFCC44F1}" srcOrd="1" destOrd="0" presId="urn:microsoft.com/office/officeart/2005/8/layout/arrow6"/>
    <dgm:cxn modelId="{8EA2ED84-CEFF-46CD-B302-96DF4E400F1D}" type="presParOf" srcId="{EFE4BDC6-59F8-4B1D-B1A2-2AA7075B7F71}" destId="{32A13598-BAB1-43BA-8015-E9C5ACA70B72}"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B5661D-C2EA-4E99-B8BE-C15358154540}" type="doc">
      <dgm:prSet loTypeId="urn:microsoft.com/office/officeart/2005/8/layout/arrow6" loCatId="process" qsTypeId="urn:microsoft.com/office/officeart/2005/8/quickstyle/simple2" qsCatId="simple" csTypeId="urn:microsoft.com/office/officeart/2005/8/colors/colorful2" csCatId="colorful" phldr="1"/>
      <dgm:spPr/>
      <dgm:t>
        <a:bodyPr/>
        <a:lstStyle/>
        <a:p>
          <a:endParaRPr lang="nl-NL"/>
        </a:p>
      </dgm:t>
    </dgm:pt>
    <dgm:pt modelId="{CC424EEE-215F-40FF-AEF5-465DF1FF35B0}">
      <dgm:prSet phldrT="[Tekst]"/>
      <dgm:spPr/>
      <dgm:t>
        <a:bodyPr/>
        <a:lstStyle/>
        <a:p>
          <a:r>
            <a:rPr lang="nl-NL" dirty="0"/>
            <a:t>Vereniging</a:t>
          </a:r>
        </a:p>
      </dgm:t>
    </dgm:pt>
    <dgm:pt modelId="{311279E6-0130-4B49-91F9-355595ED2FA9}" type="parTrans" cxnId="{168731E2-200C-462A-AE66-B27F74C4AEA8}">
      <dgm:prSet/>
      <dgm:spPr/>
      <dgm:t>
        <a:bodyPr/>
        <a:lstStyle/>
        <a:p>
          <a:endParaRPr lang="nl-NL"/>
        </a:p>
      </dgm:t>
    </dgm:pt>
    <dgm:pt modelId="{5BC07D5B-8C78-4E4E-A98E-1CA278810784}" type="sibTrans" cxnId="{168731E2-200C-462A-AE66-B27F74C4AEA8}">
      <dgm:prSet/>
      <dgm:spPr/>
      <dgm:t>
        <a:bodyPr/>
        <a:lstStyle/>
        <a:p>
          <a:endParaRPr lang="nl-NL"/>
        </a:p>
      </dgm:t>
    </dgm:pt>
    <dgm:pt modelId="{22F186F2-63F6-471F-A1D0-ED5EA42D72FB}">
      <dgm:prSet phldrT="[Tekst]"/>
      <dgm:spPr/>
      <dgm:t>
        <a:bodyPr/>
        <a:lstStyle/>
        <a:p>
          <a:r>
            <a:rPr lang="nl-NL" dirty="0" err="1"/>
            <a:t>Padelschool</a:t>
          </a:r>
          <a:endParaRPr lang="nl-NL" dirty="0"/>
        </a:p>
      </dgm:t>
    </dgm:pt>
    <dgm:pt modelId="{2268BD43-9CF0-4BFA-9935-C7D59144627A}" type="parTrans" cxnId="{8F5758C7-024B-4449-AB95-5B0F2DF96534}">
      <dgm:prSet/>
      <dgm:spPr/>
      <dgm:t>
        <a:bodyPr/>
        <a:lstStyle/>
        <a:p>
          <a:endParaRPr lang="nl-NL"/>
        </a:p>
      </dgm:t>
    </dgm:pt>
    <dgm:pt modelId="{4ACAFDA5-AD83-4343-8C07-ABEBE0884DF4}" type="sibTrans" cxnId="{8F5758C7-024B-4449-AB95-5B0F2DF96534}">
      <dgm:prSet/>
      <dgm:spPr/>
      <dgm:t>
        <a:bodyPr/>
        <a:lstStyle/>
        <a:p>
          <a:endParaRPr lang="nl-NL"/>
        </a:p>
      </dgm:t>
    </dgm:pt>
    <dgm:pt modelId="{EFE4BDC6-59F8-4B1D-B1A2-2AA7075B7F71}" type="pres">
      <dgm:prSet presAssocID="{4DB5661D-C2EA-4E99-B8BE-C15358154540}" presName="compositeShape" presStyleCnt="0">
        <dgm:presLayoutVars>
          <dgm:chMax val="2"/>
          <dgm:dir/>
          <dgm:resizeHandles val="exact"/>
        </dgm:presLayoutVars>
      </dgm:prSet>
      <dgm:spPr/>
    </dgm:pt>
    <dgm:pt modelId="{81A25F9A-6CC8-4F98-95AC-5D0A0B1299FF}" type="pres">
      <dgm:prSet presAssocID="{4DB5661D-C2EA-4E99-B8BE-C15358154540}" presName="ribbon" presStyleLbl="node1" presStyleIdx="0" presStyleCnt="1" custLinFactNeighborX="1478" custLinFactNeighborY="13302"/>
      <dgm:spPr/>
    </dgm:pt>
    <dgm:pt modelId="{D54AE295-E1AC-4B56-9E8F-AA7EFFCC44F1}" type="pres">
      <dgm:prSet presAssocID="{4DB5661D-C2EA-4E99-B8BE-C15358154540}" presName="leftArrowText" presStyleLbl="node1" presStyleIdx="0" presStyleCnt="1">
        <dgm:presLayoutVars>
          <dgm:chMax val="0"/>
          <dgm:bulletEnabled val="1"/>
        </dgm:presLayoutVars>
      </dgm:prSet>
      <dgm:spPr/>
    </dgm:pt>
    <dgm:pt modelId="{32A13598-BAB1-43BA-8015-E9C5ACA70B72}" type="pres">
      <dgm:prSet presAssocID="{4DB5661D-C2EA-4E99-B8BE-C15358154540}" presName="rightArrowText" presStyleLbl="node1" presStyleIdx="0" presStyleCnt="1">
        <dgm:presLayoutVars>
          <dgm:chMax val="0"/>
          <dgm:bulletEnabled val="1"/>
        </dgm:presLayoutVars>
      </dgm:prSet>
      <dgm:spPr/>
    </dgm:pt>
  </dgm:ptLst>
  <dgm:cxnLst>
    <dgm:cxn modelId="{FC949320-E9A4-4A4E-9EAF-CE5BF0CC0EBA}" type="presOf" srcId="{4DB5661D-C2EA-4E99-B8BE-C15358154540}" destId="{EFE4BDC6-59F8-4B1D-B1A2-2AA7075B7F71}" srcOrd="0" destOrd="0" presId="urn:microsoft.com/office/officeart/2005/8/layout/arrow6"/>
    <dgm:cxn modelId="{768FCD7B-7970-45C2-9A05-34B163E7B8F9}" type="presOf" srcId="{CC424EEE-215F-40FF-AEF5-465DF1FF35B0}" destId="{D54AE295-E1AC-4B56-9E8F-AA7EFFCC44F1}" srcOrd="0" destOrd="0" presId="urn:microsoft.com/office/officeart/2005/8/layout/arrow6"/>
    <dgm:cxn modelId="{8F5758C7-024B-4449-AB95-5B0F2DF96534}" srcId="{4DB5661D-C2EA-4E99-B8BE-C15358154540}" destId="{22F186F2-63F6-471F-A1D0-ED5EA42D72FB}" srcOrd="1" destOrd="0" parTransId="{2268BD43-9CF0-4BFA-9935-C7D59144627A}" sibTransId="{4ACAFDA5-AD83-4343-8C07-ABEBE0884DF4}"/>
    <dgm:cxn modelId="{168731E2-200C-462A-AE66-B27F74C4AEA8}" srcId="{4DB5661D-C2EA-4E99-B8BE-C15358154540}" destId="{CC424EEE-215F-40FF-AEF5-465DF1FF35B0}" srcOrd="0" destOrd="0" parTransId="{311279E6-0130-4B49-91F9-355595ED2FA9}" sibTransId="{5BC07D5B-8C78-4E4E-A98E-1CA278810784}"/>
    <dgm:cxn modelId="{9EF035E7-66A0-426D-A56E-F6F03DAD81EE}" type="presOf" srcId="{22F186F2-63F6-471F-A1D0-ED5EA42D72FB}" destId="{32A13598-BAB1-43BA-8015-E9C5ACA70B72}" srcOrd="0" destOrd="0" presId="urn:microsoft.com/office/officeart/2005/8/layout/arrow6"/>
    <dgm:cxn modelId="{35C3F145-A27F-498E-AD08-822247DE2EB8}" type="presParOf" srcId="{EFE4BDC6-59F8-4B1D-B1A2-2AA7075B7F71}" destId="{81A25F9A-6CC8-4F98-95AC-5D0A0B1299FF}" srcOrd="0" destOrd="0" presId="urn:microsoft.com/office/officeart/2005/8/layout/arrow6"/>
    <dgm:cxn modelId="{902B9845-EA81-445C-BD9A-73BCB6906E7A}" type="presParOf" srcId="{EFE4BDC6-59F8-4B1D-B1A2-2AA7075B7F71}" destId="{D54AE295-E1AC-4B56-9E8F-AA7EFFCC44F1}" srcOrd="1" destOrd="0" presId="urn:microsoft.com/office/officeart/2005/8/layout/arrow6"/>
    <dgm:cxn modelId="{8EA2ED84-CEFF-46CD-B302-96DF4E400F1D}" type="presParOf" srcId="{EFE4BDC6-59F8-4B1D-B1A2-2AA7075B7F71}" destId="{32A13598-BAB1-43BA-8015-E9C5ACA70B72}" srcOrd="2" destOrd="0" presId="urn:microsoft.com/office/officeart/2005/8/layout/arrow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8EC92-2C02-4265-A7A5-F42C9B6D04ED}">
      <dsp:nvSpPr>
        <dsp:cNvPr id="0" name=""/>
        <dsp:cNvSpPr/>
      </dsp:nvSpPr>
      <dsp:spPr>
        <a:xfrm>
          <a:off x="-3966789" y="-609004"/>
          <a:ext cx="4727336" cy="4727336"/>
        </a:xfrm>
        <a:prstGeom prst="blockArc">
          <a:avLst>
            <a:gd name="adj1" fmla="val 18900000"/>
            <a:gd name="adj2" fmla="val 2700000"/>
            <a:gd name="adj3" fmla="val 457"/>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DF54C-C81D-4082-84CC-DDFD3D034EE7}">
      <dsp:nvSpPr>
        <dsp:cNvPr id="0" name=""/>
        <dsp:cNvSpPr/>
      </dsp:nvSpPr>
      <dsp:spPr>
        <a:xfrm>
          <a:off x="284503" y="184801"/>
          <a:ext cx="7155105" cy="369462"/>
        </a:xfrm>
        <a:prstGeom prst="rect">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261" tIns="48260" rIns="48260" bIns="48260" numCol="1" spcCol="1270" anchor="ctr" anchorCtr="0">
          <a:noAutofit/>
        </a:bodyPr>
        <a:lstStyle/>
        <a:p>
          <a:pPr marL="0" lvl="0" indent="0" algn="l" defTabSz="844550">
            <a:lnSpc>
              <a:spcPct val="90000"/>
            </a:lnSpc>
            <a:spcBef>
              <a:spcPct val="0"/>
            </a:spcBef>
            <a:spcAft>
              <a:spcPct val="35000"/>
            </a:spcAft>
            <a:buNone/>
          </a:pPr>
          <a:r>
            <a:rPr lang="nl-NL" sz="1900" kern="1200" dirty="0"/>
            <a:t>Geven van </a:t>
          </a:r>
          <a:r>
            <a:rPr lang="nl-NL" sz="1900" kern="1200" dirty="0" err="1"/>
            <a:t>groepsles</a:t>
          </a:r>
          <a:r>
            <a:rPr lang="nl-NL" sz="1900" kern="1200" dirty="0"/>
            <a:t> (Jeugd en volwassenen)</a:t>
          </a:r>
        </a:p>
      </dsp:txBody>
      <dsp:txXfrm>
        <a:off x="284503" y="184801"/>
        <a:ext cx="7155105" cy="369462"/>
      </dsp:txXfrm>
    </dsp:sp>
    <dsp:sp modelId="{0D18342D-BFFC-4918-94E7-09BCF977F7B1}">
      <dsp:nvSpPr>
        <dsp:cNvPr id="0" name=""/>
        <dsp:cNvSpPr/>
      </dsp:nvSpPr>
      <dsp:spPr>
        <a:xfrm>
          <a:off x="53589" y="138618"/>
          <a:ext cx="461827" cy="46182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59E9EF-F135-4878-A6B5-AEFA691DC664}">
      <dsp:nvSpPr>
        <dsp:cNvPr id="0" name=""/>
        <dsp:cNvSpPr/>
      </dsp:nvSpPr>
      <dsp:spPr>
        <a:xfrm>
          <a:off x="588411" y="738924"/>
          <a:ext cx="6851197" cy="369462"/>
        </a:xfrm>
        <a:prstGeom prst="rect">
          <a:avLst/>
        </a:prstGeom>
        <a:solidFill>
          <a:schemeClr val="accent1">
            <a:shade val="80000"/>
            <a:hueOff val="83129"/>
            <a:satOff val="-10076"/>
            <a:lumOff val="726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261" tIns="48260" rIns="48260" bIns="48260" numCol="1" spcCol="1270" anchor="ctr" anchorCtr="0">
          <a:noAutofit/>
        </a:bodyPr>
        <a:lstStyle/>
        <a:p>
          <a:pPr marL="0" lvl="0" indent="0" algn="l" defTabSz="844550">
            <a:lnSpc>
              <a:spcPct val="90000"/>
            </a:lnSpc>
            <a:spcBef>
              <a:spcPct val="0"/>
            </a:spcBef>
            <a:spcAft>
              <a:spcPct val="35000"/>
            </a:spcAft>
            <a:buNone/>
          </a:pPr>
          <a:r>
            <a:rPr lang="nl-NL" sz="1900" kern="1200" dirty="0"/>
            <a:t>Geven van individuele les</a:t>
          </a:r>
        </a:p>
      </dsp:txBody>
      <dsp:txXfrm>
        <a:off x="588411" y="738924"/>
        <a:ext cx="6851197" cy="369462"/>
      </dsp:txXfrm>
    </dsp:sp>
    <dsp:sp modelId="{491DEDE7-151E-4BA2-8720-79849A3BF286}">
      <dsp:nvSpPr>
        <dsp:cNvPr id="0" name=""/>
        <dsp:cNvSpPr/>
      </dsp:nvSpPr>
      <dsp:spPr>
        <a:xfrm>
          <a:off x="357497" y="692741"/>
          <a:ext cx="461827" cy="461827"/>
        </a:xfrm>
        <a:prstGeom prst="ellipse">
          <a:avLst/>
        </a:prstGeom>
        <a:solidFill>
          <a:schemeClr val="lt1">
            <a:hueOff val="0"/>
            <a:satOff val="0"/>
            <a:lumOff val="0"/>
            <a:alphaOff val="0"/>
          </a:schemeClr>
        </a:solidFill>
        <a:ln w="25400" cap="flat" cmpd="sng" algn="ctr">
          <a:solidFill>
            <a:schemeClr val="accent1">
              <a:shade val="80000"/>
              <a:hueOff val="83129"/>
              <a:satOff val="-10076"/>
              <a:lumOff val="7263"/>
              <a:alphaOff val="0"/>
            </a:schemeClr>
          </a:solidFill>
          <a:prstDash val="solid"/>
        </a:ln>
        <a:effectLst/>
      </dsp:spPr>
      <dsp:style>
        <a:lnRef idx="2">
          <a:scrgbClr r="0" g="0" b="0"/>
        </a:lnRef>
        <a:fillRef idx="1">
          <a:scrgbClr r="0" g="0" b="0"/>
        </a:fillRef>
        <a:effectRef idx="0">
          <a:scrgbClr r="0" g="0" b="0"/>
        </a:effectRef>
        <a:fontRef idx="minor"/>
      </dsp:style>
    </dsp:sp>
    <dsp:sp modelId="{283008C3-7ED2-45B3-8C12-5FA4280E1C39}">
      <dsp:nvSpPr>
        <dsp:cNvPr id="0" name=""/>
        <dsp:cNvSpPr/>
      </dsp:nvSpPr>
      <dsp:spPr>
        <a:xfrm>
          <a:off x="727380" y="1293046"/>
          <a:ext cx="6712228" cy="369462"/>
        </a:xfrm>
        <a:prstGeom prst="rect">
          <a:avLst/>
        </a:prstGeom>
        <a:solidFill>
          <a:schemeClr val="accent1">
            <a:shade val="80000"/>
            <a:hueOff val="166259"/>
            <a:satOff val="-20152"/>
            <a:lumOff val="1452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261" tIns="48260" rIns="48260" bIns="48260" numCol="1" spcCol="1270" anchor="ctr" anchorCtr="0">
          <a:noAutofit/>
        </a:bodyPr>
        <a:lstStyle/>
        <a:p>
          <a:pPr marL="0" lvl="0" indent="0" algn="l" defTabSz="844550">
            <a:lnSpc>
              <a:spcPct val="90000"/>
            </a:lnSpc>
            <a:spcBef>
              <a:spcPct val="0"/>
            </a:spcBef>
            <a:spcAft>
              <a:spcPct val="35000"/>
            </a:spcAft>
            <a:buNone/>
          </a:pPr>
          <a:r>
            <a:rPr lang="nl-NL" sz="1900" kern="1200" dirty="0"/>
            <a:t>Organiseren van een evenement </a:t>
          </a:r>
        </a:p>
      </dsp:txBody>
      <dsp:txXfrm>
        <a:off x="727380" y="1293046"/>
        <a:ext cx="6712228" cy="369462"/>
      </dsp:txXfrm>
    </dsp:sp>
    <dsp:sp modelId="{7E88D27F-7A44-4890-962B-CBBD82544C4A}">
      <dsp:nvSpPr>
        <dsp:cNvPr id="0" name=""/>
        <dsp:cNvSpPr/>
      </dsp:nvSpPr>
      <dsp:spPr>
        <a:xfrm>
          <a:off x="496466" y="1246864"/>
          <a:ext cx="461827" cy="461827"/>
        </a:xfrm>
        <a:prstGeom prst="ellipse">
          <a:avLst/>
        </a:prstGeom>
        <a:solidFill>
          <a:schemeClr val="lt1">
            <a:hueOff val="0"/>
            <a:satOff val="0"/>
            <a:lumOff val="0"/>
            <a:alphaOff val="0"/>
          </a:schemeClr>
        </a:solidFill>
        <a:ln w="25400" cap="flat" cmpd="sng" algn="ctr">
          <a:solidFill>
            <a:schemeClr val="accent1">
              <a:shade val="80000"/>
              <a:hueOff val="166259"/>
              <a:satOff val="-20152"/>
              <a:lumOff val="14525"/>
              <a:alphaOff val="0"/>
            </a:schemeClr>
          </a:solidFill>
          <a:prstDash val="solid"/>
        </a:ln>
        <a:effectLst/>
      </dsp:spPr>
      <dsp:style>
        <a:lnRef idx="2">
          <a:scrgbClr r="0" g="0" b="0"/>
        </a:lnRef>
        <a:fillRef idx="1">
          <a:scrgbClr r="0" g="0" b="0"/>
        </a:fillRef>
        <a:effectRef idx="0">
          <a:scrgbClr r="0" g="0" b="0"/>
        </a:effectRef>
        <a:fontRef idx="minor"/>
      </dsp:style>
    </dsp:sp>
    <dsp:sp modelId="{6C7CB739-4607-48B2-AAB0-E2704F90AA18}">
      <dsp:nvSpPr>
        <dsp:cNvPr id="0" name=""/>
        <dsp:cNvSpPr/>
      </dsp:nvSpPr>
      <dsp:spPr>
        <a:xfrm>
          <a:off x="727380" y="1846818"/>
          <a:ext cx="6712228" cy="369462"/>
        </a:xfrm>
        <a:prstGeom prst="rect">
          <a:avLst/>
        </a:prstGeom>
        <a:solidFill>
          <a:schemeClr val="accent1">
            <a:shade val="80000"/>
            <a:hueOff val="249388"/>
            <a:satOff val="-30229"/>
            <a:lumOff val="2178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261" tIns="48260" rIns="48260" bIns="48260" numCol="1" spcCol="1270" anchor="ctr" anchorCtr="0">
          <a:noAutofit/>
        </a:bodyPr>
        <a:lstStyle/>
        <a:p>
          <a:pPr marL="0" lvl="0" indent="0" algn="l" defTabSz="844550">
            <a:lnSpc>
              <a:spcPct val="90000"/>
            </a:lnSpc>
            <a:spcBef>
              <a:spcPct val="0"/>
            </a:spcBef>
            <a:spcAft>
              <a:spcPct val="35000"/>
            </a:spcAft>
            <a:buNone/>
          </a:pPr>
          <a:r>
            <a:rPr lang="nl-NL" sz="1900" kern="1200" dirty="0"/>
            <a:t>Omgaan met vrijwilligers (vereniging)</a:t>
          </a:r>
        </a:p>
      </dsp:txBody>
      <dsp:txXfrm>
        <a:off x="727380" y="1846818"/>
        <a:ext cx="6712228" cy="369462"/>
      </dsp:txXfrm>
    </dsp:sp>
    <dsp:sp modelId="{FF6F2AA3-BB04-4008-88EB-39932B188B29}">
      <dsp:nvSpPr>
        <dsp:cNvPr id="0" name=""/>
        <dsp:cNvSpPr/>
      </dsp:nvSpPr>
      <dsp:spPr>
        <a:xfrm>
          <a:off x="496466" y="1800636"/>
          <a:ext cx="461827" cy="461827"/>
        </a:xfrm>
        <a:prstGeom prst="ellipse">
          <a:avLst/>
        </a:prstGeom>
        <a:solidFill>
          <a:schemeClr val="lt1">
            <a:hueOff val="0"/>
            <a:satOff val="0"/>
            <a:lumOff val="0"/>
            <a:alphaOff val="0"/>
          </a:schemeClr>
        </a:solidFill>
        <a:ln w="25400" cap="flat" cmpd="sng" algn="ctr">
          <a:solidFill>
            <a:schemeClr val="accent1">
              <a:shade val="80000"/>
              <a:hueOff val="249388"/>
              <a:satOff val="-30229"/>
              <a:lumOff val="21788"/>
              <a:alphaOff val="0"/>
            </a:schemeClr>
          </a:solidFill>
          <a:prstDash val="solid"/>
        </a:ln>
        <a:effectLst/>
      </dsp:spPr>
      <dsp:style>
        <a:lnRef idx="2">
          <a:scrgbClr r="0" g="0" b="0"/>
        </a:lnRef>
        <a:fillRef idx="1">
          <a:scrgbClr r="0" g="0" b="0"/>
        </a:fillRef>
        <a:effectRef idx="0">
          <a:scrgbClr r="0" g="0" b="0"/>
        </a:effectRef>
        <a:fontRef idx="minor"/>
      </dsp:style>
    </dsp:sp>
    <dsp:sp modelId="{BC9FB633-D0FD-46BF-A9F1-0E2B66C0785E}">
      <dsp:nvSpPr>
        <dsp:cNvPr id="0" name=""/>
        <dsp:cNvSpPr/>
      </dsp:nvSpPr>
      <dsp:spPr>
        <a:xfrm>
          <a:off x="588411" y="2400941"/>
          <a:ext cx="6851197" cy="369462"/>
        </a:xfrm>
        <a:prstGeom prst="rect">
          <a:avLst/>
        </a:prstGeom>
        <a:solidFill>
          <a:schemeClr val="accent1">
            <a:shade val="80000"/>
            <a:hueOff val="332517"/>
            <a:satOff val="-40305"/>
            <a:lumOff val="2905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261" tIns="48260" rIns="48260" bIns="48260" numCol="1" spcCol="1270" anchor="ctr" anchorCtr="0">
          <a:noAutofit/>
        </a:bodyPr>
        <a:lstStyle/>
        <a:p>
          <a:pPr marL="0" lvl="0" indent="0" algn="l" defTabSz="844550">
            <a:lnSpc>
              <a:spcPct val="90000"/>
            </a:lnSpc>
            <a:spcBef>
              <a:spcPct val="0"/>
            </a:spcBef>
            <a:spcAft>
              <a:spcPct val="35000"/>
            </a:spcAft>
            <a:buNone/>
          </a:pPr>
          <a:r>
            <a:rPr lang="nl-NL" sz="1900" kern="1200" dirty="0"/>
            <a:t>Betrokkenheid bij de locatie (club of commerciële partij)</a:t>
          </a:r>
        </a:p>
      </dsp:txBody>
      <dsp:txXfrm>
        <a:off x="588411" y="2400941"/>
        <a:ext cx="6851197" cy="369462"/>
      </dsp:txXfrm>
    </dsp:sp>
    <dsp:sp modelId="{F618D263-938A-491A-9539-DA34F7A2EC26}">
      <dsp:nvSpPr>
        <dsp:cNvPr id="0" name=""/>
        <dsp:cNvSpPr/>
      </dsp:nvSpPr>
      <dsp:spPr>
        <a:xfrm>
          <a:off x="357497" y="2354759"/>
          <a:ext cx="461827" cy="461827"/>
        </a:xfrm>
        <a:prstGeom prst="ellipse">
          <a:avLst/>
        </a:prstGeom>
        <a:solidFill>
          <a:schemeClr val="lt1">
            <a:hueOff val="0"/>
            <a:satOff val="0"/>
            <a:lumOff val="0"/>
            <a:alphaOff val="0"/>
          </a:schemeClr>
        </a:solidFill>
        <a:ln w="25400" cap="flat" cmpd="sng" algn="ctr">
          <a:solidFill>
            <a:schemeClr val="accent1">
              <a:shade val="80000"/>
              <a:hueOff val="332517"/>
              <a:satOff val="-40305"/>
              <a:lumOff val="29050"/>
              <a:alphaOff val="0"/>
            </a:schemeClr>
          </a:solidFill>
          <a:prstDash val="solid"/>
        </a:ln>
        <a:effectLst/>
      </dsp:spPr>
      <dsp:style>
        <a:lnRef idx="2">
          <a:scrgbClr r="0" g="0" b="0"/>
        </a:lnRef>
        <a:fillRef idx="1">
          <a:scrgbClr r="0" g="0" b="0"/>
        </a:fillRef>
        <a:effectRef idx="0">
          <a:scrgbClr r="0" g="0" b="0"/>
        </a:effectRef>
        <a:fontRef idx="minor"/>
      </dsp:style>
    </dsp:sp>
    <dsp:sp modelId="{222402AD-7024-4890-A0B7-1AC7DD48460E}">
      <dsp:nvSpPr>
        <dsp:cNvPr id="0" name=""/>
        <dsp:cNvSpPr/>
      </dsp:nvSpPr>
      <dsp:spPr>
        <a:xfrm>
          <a:off x="284503" y="2955064"/>
          <a:ext cx="7155105" cy="369462"/>
        </a:xfrm>
        <a:prstGeom prst="rect">
          <a:avLst/>
        </a:prstGeom>
        <a:solidFill>
          <a:schemeClr val="accent1">
            <a:shade val="80000"/>
            <a:hueOff val="415647"/>
            <a:satOff val="-50381"/>
            <a:lumOff val="3631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261" tIns="48260" rIns="48260" bIns="48260" numCol="1" spcCol="1270" anchor="ctr" anchorCtr="0">
          <a:noAutofit/>
        </a:bodyPr>
        <a:lstStyle/>
        <a:p>
          <a:pPr marL="0" lvl="0" indent="0" algn="l" defTabSz="844550">
            <a:lnSpc>
              <a:spcPct val="90000"/>
            </a:lnSpc>
            <a:spcBef>
              <a:spcPct val="0"/>
            </a:spcBef>
            <a:spcAft>
              <a:spcPct val="35000"/>
            </a:spcAft>
            <a:buNone/>
          </a:pPr>
          <a:r>
            <a:rPr lang="nl-NL" sz="1900" kern="1200" dirty="0"/>
            <a:t>Coachen bij wedstrijden (niveau 6 – 9)</a:t>
          </a:r>
        </a:p>
      </dsp:txBody>
      <dsp:txXfrm>
        <a:off x="284503" y="2955064"/>
        <a:ext cx="7155105" cy="369462"/>
      </dsp:txXfrm>
    </dsp:sp>
    <dsp:sp modelId="{644AE2D1-9575-4BE4-BFD2-9889C9B8BBC9}">
      <dsp:nvSpPr>
        <dsp:cNvPr id="0" name=""/>
        <dsp:cNvSpPr/>
      </dsp:nvSpPr>
      <dsp:spPr>
        <a:xfrm>
          <a:off x="53589" y="2908881"/>
          <a:ext cx="461827" cy="461827"/>
        </a:xfrm>
        <a:prstGeom prst="ellipse">
          <a:avLst/>
        </a:prstGeom>
        <a:solidFill>
          <a:schemeClr val="lt1">
            <a:hueOff val="0"/>
            <a:satOff val="0"/>
            <a:lumOff val="0"/>
            <a:alphaOff val="0"/>
          </a:schemeClr>
        </a:solidFill>
        <a:ln w="25400" cap="flat" cmpd="sng" algn="ctr">
          <a:solidFill>
            <a:schemeClr val="accent1">
              <a:shade val="80000"/>
              <a:hueOff val="415647"/>
              <a:satOff val="-50381"/>
              <a:lumOff val="3631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0B9A0-8261-4DE7-8565-4A939B4FD141}">
      <dsp:nvSpPr>
        <dsp:cNvPr id="0" name=""/>
        <dsp:cNvSpPr/>
      </dsp:nvSpPr>
      <dsp:spPr>
        <a:xfrm>
          <a:off x="1372" y="0"/>
          <a:ext cx="1439043" cy="3449711"/>
        </a:xfrm>
        <a:prstGeom prst="roundRect">
          <a:avLst>
            <a:gd name="adj" fmla="val 10000"/>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kern="1200" dirty="0"/>
            <a:t>Lessen </a:t>
          </a:r>
        </a:p>
      </dsp:txBody>
      <dsp:txXfrm>
        <a:off x="1372" y="1379884"/>
        <a:ext cx="1439043" cy="1379884"/>
      </dsp:txXfrm>
    </dsp:sp>
    <dsp:sp modelId="{5630B527-5D40-434F-AD2D-46B63AF9A692}">
      <dsp:nvSpPr>
        <dsp:cNvPr id="0" name=""/>
        <dsp:cNvSpPr/>
      </dsp:nvSpPr>
      <dsp:spPr>
        <a:xfrm>
          <a:off x="163622" y="214415"/>
          <a:ext cx="1148753" cy="114875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0FDAC82-39D3-4ECF-8638-0F833E63AA2F}">
      <dsp:nvSpPr>
        <dsp:cNvPr id="0" name=""/>
        <dsp:cNvSpPr/>
      </dsp:nvSpPr>
      <dsp:spPr>
        <a:xfrm>
          <a:off x="1483587" y="0"/>
          <a:ext cx="1439043" cy="3449711"/>
        </a:xfrm>
        <a:prstGeom prst="roundRect">
          <a:avLst>
            <a:gd name="adj" fmla="val 10000"/>
          </a:avLst>
        </a:prstGeom>
        <a:solidFill>
          <a:schemeClr val="accent1">
            <a:shade val="80000"/>
            <a:hueOff val="138549"/>
            <a:satOff val="-16794"/>
            <a:lumOff val="121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kern="1200" dirty="0"/>
            <a:t>Activiteiten</a:t>
          </a:r>
        </a:p>
      </dsp:txBody>
      <dsp:txXfrm>
        <a:off x="1483587" y="1379884"/>
        <a:ext cx="1439043" cy="1379884"/>
      </dsp:txXfrm>
    </dsp:sp>
    <dsp:sp modelId="{CF0836C4-7FE6-4458-9963-EA70E69E26BF}">
      <dsp:nvSpPr>
        <dsp:cNvPr id="0" name=""/>
        <dsp:cNvSpPr/>
      </dsp:nvSpPr>
      <dsp:spPr>
        <a:xfrm>
          <a:off x="1628731" y="206982"/>
          <a:ext cx="1148753" cy="11487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5FD1146-5B2A-430A-99D4-81192393E6F0}">
      <dsp:nvSpPr>
        <dsp:cNvPr id="0" name=""/>
        <dsp:cNvSpPr/>
      </dsp:nvSpPr>
      <dsp:spPr>
        <a:xfrm>
          <a:off x="2965801" y="0"/>
          <a:ext cx="1439043" cy="3449711"/>
        </a:xfrm>
        <a:prstGeom prst="roundRect">
          <a:avLst>
            <a:gd name="adj" fmla="val 10000"/>
          </a:avLst>
        </a:prstGeom>
        <a:solidFill>
          <a:schemeClr val="accent1">
            <a:shade val="80000"/>
            <a:hueOff val="277098"/>
            <a:satOff val="-33587"/>
            <a:lumOff val="2420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kern="1200" dirty="0"/>
            <a:t>Kader </a:t>
          </a:r>
        </a:p>
      </dsp:txBody>
      <dsp:txXfrm>
        <a:off x="2965801" y="1379884"/>
        <a:ext cx="1439043" cy="1379884"/>
      </dsp:txXfrm>
    </dsp:sp>
    <dsp:sp modelId="{C677F21F-28C9-4BB0-B8E7-C4B941D0CA59}">
      <dsp:nvSpPr>
        <dsp:cNvPr id="0" name=""/>
        <dsp:cNvSpPr/>
      </dsp:nvSpPr>
      <dsp:spPr>
        <a:xfrm>
          <a:off x="3110946" y="206982"/>
          <a:ext cx="1148753" cy="114875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8000" r="-38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63CB824-CA4D-4876-88D9-865B783E7401}">
      <dsp:nvSpPr>
        <dsp:cNvPr id="0" name=""/>
        <dsp:cNvSpPr/>
      </dsp:nvSpPr>
      <dsp:spPr>
        <a:xfrm>
          <a:off x="4449388" y="0"/>
          <a:ext cx="1439043" cy="3449711"/>
        </a:xfrm>
        <a:prstGeom prst="roundRect">
          <a:avLst>
            <a:gd name="adj" fmla="val 10000"/>
          </a:avLst>
        </a:prstGeom>
        <a:solidFill>
          <a:schemeClr val="accent1">
            <a:shade val="80000"/>
            <a:hueOff val="415647"/>
            <a:satOff val="-50381"/>
            <a:lumOff val="3631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kern="1200" dirty="0"/>
            <a:t>Wedstrijden</a:t>
          </a:r>
        </a:p>
      </dsp:txBody>
      <dsp:txXfrm>
        <a:off x="4449388" y="1379884"/>
        <a:ext cx="1439043" cy="1379884"/>
      </dsp:txXfrm>
    </dsp:sp>
    <dsp:sp modelId="{605D7ED2-2CA1-4E52-9B2D-0A0B7A3E289D}">
      <dsp:nvSpPr>
        <dsp:cNvPr id="0" name=""/>
        <dsp:cNvSpPr/>
      </dsp:nvSpPr>
      <dsp:spPr>
        <a:xfrm>
          <a:off x="4593160" y="206982"/>
          <a:ext cx="1148753" cy="114875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9000" r="-19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3689839-8801-44CE-93F2-52C3E41EA792}">
      <dsp:nvSpPr>
        <dsp:cNvPr id="0" name=""/>
        <dsp:cNvSpPr/>
      </dsp:nvSpPr>
      <dsp:spPr>
        <a:xfrm>
          <a:off x="235537" y="2759768"/>
          <a:ext cx="5417357" cy="517456"/>
        </a:xfrm>
        <a:prstGeom prst="leftRightArrow">
          <a:avLst/>
        </a:prstGeom>
        <a:solidFill>
          <a:schemeClr val="accent1">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25F9A-6CC8-4F98-95AC-5D0A0B1299FF}">
      <dsp:nvSpPr>
        <dsp:cNvPr id="0" name=""/>
        <dsp:cNvSpPr/>
      </dsp:nvSpPr>
      <dsp:spPr>
        <a:xfrm>
          <a:off x="1309168" y="0"/>
          <a:ext cx="4070330" cy="1628132"/>
        </a:xfrm>
        <a:prstGeom prst="leftRightRibb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54AE295-E1AC-4B56-9E8F-AA7EFFCC44F1}">
      <dsp:nvSpPr>
        <dsp:cNvPr id="0" name=""/>
        <dsp:cNvSpPr/>
      </dsp:nvSpPr>
      <dsp:spPr>
        <a:xfrm>
          <a:off x="1797608" y="284923"/>
          <a:ext cx="1343208" cy="797784"/>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03124" rIns="0" bIns="110490" numCol="1" spcCol="1270" anchor="ctr" anchorCtr="0">
          <a:noAutofit/>
        </a:bodyPr>
        <a:lstStyle/>
        <a:p>
          <a:pPr marL="0" lvl="0" indent="0" algn="ctr" defTabSz="1289050">
            <a:lnSpc>
              <a:spcPct val="90000"/>
            </a:lnSpc>
            <a:spcBef>
              <a:spcPct val="0"/>
            </a:spcBef>
            <a:spcAft>
              <a:spcPct val="35000"/>
            </a:spcAft>
            <a:buNone/>
          </a:pPr>
          <a:r>
            <a:rPr lang="nl-NL" sz="2900" kern="1200" dirty="0"/>
            <a:t>Deeltijds</a:t>
          </a:r>
        </a:p>
      </dsp:txBody>
      <dsp:txXfrm>
        <a:off x="1797608" y="284923"/>
        <a:ext cx="1343208" cy="797784"/>
      </dsp:txXfrm>
    </dsp:sp>
    <dsp:sp modelId="{32A13598-BAB1-43BA-8015-E9C5ACA70B72}">
      <dsp:nvSpPr>
        <dsp:cNvPr id="0" name=""/>
        <dsp:cNvSpPr/>
      </dsp:nvSpPr>
      <dsp:spPr>
        <a:xfrm>
          <a:off x="3344333" y="545424"/>
          <a:ext cx="1587428" cy="797784"/>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03124" rIns="0" bIns="110490" numCol="1" spcCol="1270" anchor="ctr" anchorCtr="0">
          <a:noAutofit/>
        </a:bodyPr>
        <a:lstStyle/>
        <a:p>
          <a:pPr marL="0" lvl="0" indent="0" algn="ctr" defTabSz="1289050">
            <a:lnSpc>
              <a:spcPct val="90000"/>
            </a:lnSpc>
            <a:spcBef>
              <a:spcPct val="0"/>
            </a:spcBef>
            <a:spcAft>
              <a:spcPct val="35000"/>
            </a:spcAft>
            <a:buNone/>
          </a:pPr>
          <a:r>
            <a:rPr lang="nl-NL" sz="2900" kern="1200" dirty="0"/>
            <a:t>Voltijds</a:t>
          </a:r>
        </a:p>
      </dsp:txBody>
      <dsp:txXfrm>
        <a:off x="3344333" y="545424"/>
        <a:ext cx="1587428" cy="7977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25F9A-6CC8-4F98-95AC-5D0A0B1299FF}">
      <dsp:nvSpPr>
        <dsp:cNvPr id="0" name=""/>
        <dsp:cNvSpPr/>
      </dsp:nvSpPr>
      <dsp:spPr>
        <a:xfrm>
          <a:off x="1369327" y="0"/>
          <a:ext cx="4070330" cy="1628132"/>
        </a:xfrm>
        <a:prstGeom prst="leftRightRibb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54AE295-E1AC-4B56-9E8F-AA7EFFCC44F1}">
      <dsp:nvSpPr>
        <dsp:cNvPr id="0" name=""/>
        <dsp:cNvSpPr/>
      </dsp:nvSpPr>
      <dsp:spPr>
        <a:xfrm>
          <a:off x="1797608" y="284923"/>
          <a:ext cx="1343208" cy="797784"/>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5344" rIns="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Vereniging</a:t>
          </a:r>
        </a:p>
      </dsp:txBody>
      <dsp:txXfrm>
        <a:off x="1797608" y="284923"/>
        <a:ext cx="1343208" cy="797784"/>
      </dsp:txXfrm>
    </dsp:sp>
    <dsp:sp modelId="{32A13598-BAB1-43BA-8015-E9C5ACA70B72}">
      <dsp:nvSpPr>
        <dsp:cNvPr id="0" name=""/>
        <dsp:cNvSpPr/>
      </dsp:nvSpPr>
      <dsp:spPr>
        <a:xfrm>
          <a:off x="3344333" y="545424"/>
          <a:ext cx="1587428" cy="797784"/>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5344" rIns="0" bIns="91440" numCol="1" spcCol="1270" anchor="ctr" anchorCtr="0">
          <a:noAutofit/>
        </a:bodyPr>
        <a:lstStyle/>
        <a:p>
          <a:pPr marL="0" lvl="0" indent="0" algn="ctr" defTabSz="1066800">
            <a:lnSpc>
              <a:spcPct val="90000"/>
            </a:lnSpc>
            <a:spcBef>
              <a:spcPct val="0"/>
            </a:spcBef>
            <a:spcAft>
              <a:spcPct val="35000"/>
            </a:spcAft>
            <a:buNone/>
          </a:pPr>
          <a:r>
            <a:rPr lang="nl-NL" sz="2400" kern="1200" dirty="0" err="1"/>
            <a:t>Padelschool</a:t>
          </a:r>
          <a:endParaRPr lang="nl-NL" sz="2400" kern="1200" dirty="0"/>
        </a:p>
      </dsp:txBody>
      <dsp:txXfrm>
        <a:off x="3344333" y="545424"/>
        <a:ext cx="1587428" cy="79778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7FD1-B0F5-4065-A877-E93FBC9E9533}" type="datetimeFigureOut">
              <a:rPr lang="en-GB" smtClean="0"/>
              <a:t>03/06/2024</a:t>
            </a:fld>
            <a:endParaRPr lang="en-GB"/>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91BE7E-93CF-42E9-98FE-6013259D0385}" type="slidenum">
              <a:rPr lang="en-GB" smtClean="0"/>
              <a:t>‹nr.›</a:t>
            </a:fld>
            <a:endParaRPr lang="en-GB"/>
          </a:p>
        </p:txBody>
      </p:sp>
    </p:spTree>
    <p:extLst>
      <p:ext uri="{BB962C8B-B14F-4D97-AF65-F5344CB8AC3E}">
        <p14:creationId xmlns:p14="http://schemas.microsoft.com/office/powerpoint/2010/main" val="274144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91BE7E-93CF-42E9-98FE-6013259D0385}" type="slidenum">
              <a:rPr lang="en-GB" smtClean="0"/>
              <a:t>2</a:t>
            </a:fld>
            <a:endParaRPr lang="en-GB"/>
          </a:p>
        </p:txBody>
      </p:sp>
    </p:spTree>
    <p:extLst>
      <p:ext uri="{BB962C8B-B14F-4D97-AF65-F5344CB8AC3E}">
        <p14:creationId xmlns:p14="http://schemas.microsoft.com/office/powerpoint/2010/main" val="117763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Opgeleid tot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padelleraar</a:t>
            </a:r>
            <a:r>
              <a:rPr lang="nl-NL" sz="1800" dirty="0">
                <a:effectLst/>
                <a:latin typeface="Calibri" panose="020F0502020204030204" pitchFamily="34" charset="0"/>
                <a:ea typeface="Calibri" panose="020F0502020204030204" pitchFamily="34" charset="0"/>
                <a:cs typeface="Times New Roman" panose="02020603050405020304" pitchFamily="18" charset="0"/>
              </a:rPr>
              <a:t> waarbij je in staat bent om niveau 9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tm</a:t>
            </a:r>
            <a:r>
              <a:rPr lang="nl-NL" sz="1800" dirty="0">
                <a:effectLst/>
                <a:latin typeface="Calibri" panose="020F0502020204030204" pitchFamily="34" charset="0"/>
                <a:ea typeface="Calibri" panose="020F0502020204030204" pitchFamily="34" charset="0"/>
                <a:cs typeface="Times New Roman" panose="02020603050405020304" pitchFamily="18" charset="0"/>
              </a:rPr>
              <a:t> 6 les te geven</a:t>
            </a:r>
          </a:p>
          <a:p>
            <a:pPr marL="685800">
              <a:lnSpc>
                <a:spcPct val="107000"/>
              </a:lnSpc>
            </a:pPr>
            <a:r>
              <a:rPr lang="nl-NL" sz="1800" dirty="0">
                <a:effectLst/>
                <a:latin typeface="Calibri" panose="020F0502020204030204" pitchFamily="34" charset="0"/>
                <a:ea typeface="Calibri" panose="020F0502020204030204" pitchFamily="34" charset="0"/>
                <a:cs typeface="Times New Roman" panose="02020603050405020304" pitchFamily="18" charset="0"/>
              </a:rPr>
              <a:t>Veelal beginners en vervolg,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clinics</a:t>
            </a:r>
            <a:r>
              <a:rPr lang="nl-NL" sz="1800" dirty="0">
                <a:effectLst/>
                <a:latin typeface="Calibri" panose="020F0502020204030204" pitchFamily="34" charset="0"/>
                <a:ea typeface="Calibri" panose="020F0502020204030204" pitchFamily="34" charset="0"/>
                <a:cs typeface="Times New Roman" panose="02020603050405020304" pitchFamily="18" charset="0"/>
              </a:rPr>
              <a:t> ed.</a:t>
            </a: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(Privétraining), groep van 2 tot 4p lesgeven</a:t>
            </a:r>
          </a:p>
          <a:p>
            <a:pPr marL="685800">
              <a:lnSpc>
                <a:spcPct val="107000"/>
              </a:lnSpc>
            </a:pPr>
            <a:r>
              <a:rPr lang="nl-NL" sz="1800" dirty="0">
                <a:effectLst/>
                <a:latin typeface="Calibri" panose="020F0502020204030204" pitchFamily="34" charset="0"/>
                <a:ea typeface="Calibri" panose="020F0502020204030204" pitchFamily="34" charset="0"/>
                <a:cs typeface="Times New Roman" panose="02020603050405020304" pitchFamily="18" charset="0"/>
              </a:rPr>
              <a:t>Veelal groepstrainingen aan groepen van 4p,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clinics</a:t>
            </a:r>
            <a:r>
              <a:rPr lang="nl-NL" sz="1800" dirty="0">
                <a:effectLst/>
                <a:latin typeface="Calibri" panose="020F0502020204030204" pitchFamily="34" charset="0"/>
                <a:ea typeface="Calibri" panose="020F0502020204030204" pitchFamily="34" charset="0"/>
                <a:cs typeface="Times New Roman" panose="02020603050405020304" pitchFamily="18" charset="0"/>
              </a:rPr>
              <a:t> grotere groepen over meerdere banen en wellicht enkele privé, hier wordt geen specifieke aandacht aan gegeven tijdens de opleiding.</a:t>
            </a:r>
          </a:p>
          <a:p>
            <a:pPr marL="342900" lvl="0" indent="-34290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Betrokkenheid bij de locatie waar je les gaat geven (club/vereniging of commerciële partij)</a:t>
            </a:r>
          </a:p>
          <a:p>
            <a:endParaRPr lang="nl-NL" dirty="0"/>
          </a:p>
        </p:txBody>
      </p:sp>
      <p:sp>
        <p:nvSpPr>
          <p:cNvPr id="4" name="Tijdelijke aanduiding voor dianummer 3"/>
          <p:cNvSpPr>
            <a:spLocks noGrp="1"/>
          </p:cNvSpPr>
          <p:nvPr>
            <p:ph type="sldNum" sz="quarter" idx="5"/>
          </p:nvPr>
        </p:nvSpPr>
        <p:spPr/>
        <p:txBody>
          <a:bodyPr/>
          <a:lstStyle/>
          <a:p>
            <a:fld id="{4491BE7E-93CF-42E9-98FE-6013259D0385}" type="slidenum">
              <a:rPr lang="en-GB" smtClean="0"/>
              <a:t>4</a:t>
            </a:fld>
            <a:endParaRPr lang="en-GB"/>
          </a:p>
        </p:txBody>
      </p:sp>
    </p:spTree>
    <p:extLst>
      <p:ext uri="{BB962C8B-B14F-4D97-AF65-F5344CB8AC3E}">
        <p14:creationId xmlns:p14="http://schemas.microsoft.com/office/powerpoint/2010/main" val="2323826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91BE7E-93CF-42E9-98FE-6013259D0385}" type="slidenum">
              <a:rPr lang="en-GB" smtClean="0"/>
              <a:t>6</a:t>
            </a:fld>
            <a:endParaRPr lang="en-GB"/>
          </a:p>
        </p:txBody>
      </p:sp>
    </p:spTree>
    <p:extLst>
      <p:ext uri="{BB962C8B-B14F-4D97-AF65-F5344CB8AC3E}">
        <p14:creationId xmlns:p14="http://schemas.microsoft.com/office/powerpoint/2010/main" val="2780081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je weet dat je bent geplaatst tot de opleiding stuur dan minimaal 1 week voor tijd jouw EHBO certificaat in.</a:t>
            </a:r>
          </a:p>
          <a:p>
            <a:r>
              <a:rPr lang="nl-NL" dirty="0"/>
              <a:t>EHBO moet reanimatie bij zitten. </a:t>
            </a:r>
          </a:p>
          <a:p>
            <a:endParaRPr lang="nl-NL" dirty="0"/>
          </a:p>
        </p:txBody>
      </p:sp>
      <p:sp>
        <p:nvSpPr>
          <p:cNvPr id="4" name="Tijdelijke aanduiding voor dianummer 3"/>
          <p:cNvSpPr>
            <a:spLocks noGrp="1"/>
          </p:cNvSpPr>
          <p:nvPr>
            <p:ph type="sldNum" sz="quarter" idx="5"/>
          </p:nvPr>
        </p:nvSpPr>
        <p:spPr/>
        <p:txBody>
          <a:bodyPr/>
          <a:lstStyle/>
          <a:p>
            <a:fld id="{4491BE7E-93CF-42E9-98FE-6013259D0385}" type="slidenum">
              <a:rPr lang="en-GB" smtClean="0"/>
              <a:t>7</a:t>
            </a:fld>
            <a:endParaRPr lang="en-GB"/>
          </a:p>
        </p:txBody>
      </p:sp>
    </p:spTree>
    <p:extLst>
      <p:ext uri="{BB962C8B-B14F-4D97-AF65-F5344CB8AC3E}">
        <p14:creationId xmlns:p14="http://schemas.microsoft.com/office/powerpoint/2010/main" val="1916188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D0D0D"/>
                </a:solidFill>
                <a:effectLst/>
                <a:highlight>
                  <a:srgbClr val="FFFFFF"/>
                </a:highlight>
                <a:latin typeface="ui-sans-serif"/>
              </a:rPr>
              <a:t>Wij ondersteunen het feit dat je na de opleiding een </a:t>
            </a:r>
            <a:r>
              <a:rPr lang="nl-NL" b="0" i="0" dirty="0" err="1">
                <a:solidFill>
                  <a:srgbClr val="0D0D0D"/>
                </a:solidFill>
                <a:effectLst/>
                <a:highlight>
                  <a:srgbClr val="FFFFFF"/>
                </a:highlight>
                <a:latin typeface="ui-sans-serif"/>
              </a:rPr>
              <a:t>gelicentieerde</a:t>
            </a:r>
            <a:r>
              <a:rPr lang="nl-NL" b="0" i="0" dirty="0">
                <a:solidFill>
                  <a:srgbClr val="0D0D0D"/>
                </a:solidFill>
                <a:effectLst/>
                <a:highlight>
                  <a:srgbClr val="FFFFFF"/>
                </a:highlight>
                <a:latin typeface="ui-sans-serif"/>
              </a:rPr>
              <a:t> trainer bent die zich voortdurend zal blijven ontwikkelen en leren. We nodigen interessante gastsprekers uit naar Nederland en zetten onze leercoaches in om bijscholingen te verzorgen. Hierdoor kun je niet alleen punten behalen om je licentie up-to-date te houden, maar ook de kans krijgen om je kennis continu te verdiepen en bij te leren. Naast de bijscholingen die de KNLTB organiseert, heb je ook de mogelijkheid om zelf bijscholingen te organiseren in je eigen omgeving, zoals in je eigen </a:t>
            </a:r>
            <a:r>
              <a:rPr lang="nl-NL" b="0" i="0" dirty="0" err="1">
                <a:solidFill>
                  <a:srgbClr val="0D0D0D"/>
                </a:solidFill>
                <a:effectLst/>
                <a:highlight>
                  <a:srgbClr val="FFFFFF"/>
                </a:highlight>
                <a:latin typeface="ui-sans-serif"/>
              </a:rPr>
              <a:t>padelschool</a:t>
            </a:r>
            <a:r>
              <a:rPr lang="nl-NL" b="0" i="0" dirty="0">
                <a:solidFill>
                  <a:srgbClr val="0D0D0D"/>
                </a:solidFill>
                <a:effectLst/>
                <a:highlight>
                  <a:srgbClr val="FFFFFF"/>
                </a:highlight>
                <a:latin typeface="ui-sans-serif"/>
              </a:rPr>
              <a:t>, met collega's of door nationale of internationale bijscholingen te volgen.</a:t>
            </a:r>
            <a:endParaRPr lang="nl-NL" dirty="0"/>
          </a:p>
        </p:txBody>
      </p:sp>
      <p:sp>
        <p:nvSpPr>
          <p:cNvPr id="4" name="Tijdelijke aanduiding voor dianummer 3"/>
          <p:cNvSpPr>
            <a:spLocks noGrp="1"/>
          </p:cNvSpPr>
          <p:nvPr>
            <p:ph type="sldNum" sz="quarter" idx="5"/>
          </p:nvPr>
        </p:nvSpPr>
        <p:spPr/>
        <p:txBody>
          <a:bodyPr/>
          <a:lstStyle/>
          <a:p>
            <a:fld id="{4491BE7E-93CF-42E9-98FE-6013259D0385}" type="slidenum">
              <a:rPr lang="en-GB" smtClean="0"/>
              <a:t>14</a:t>
            </a:fld>
            <a:endParaRPr lang="en-GB"/>
          </a:p>
        </p:txBody>
      </p:sp>
    </p:spTree>
    <p:extLst>
      <p:ext uri="{BB962C8B-B14F-4D97-AF65-F5344CB8AC3E}">
        <p14:creationId xmlns:p14="http://schemas.microsoft.com/office/powerpoint/2010/main" val="1428293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
    <p:spTree>
      <p:nvGrpSpPr>
        <p:cNvPr id="1" name=""/>
        <p:cNvGrpSpPr/>
        <p:nvPr/>
      </p:nvGrpSpPr>
      <p:grpSpPr>
        <a:xfrm>
          <a:off x="0" y="0"/>
          <a:ext cx="0" cy="0"/>
          <a:chOff x="0" y="0"/>
          <a:chExt cx="0" cy="0"/>
        </a:xfrm>
      </p:grpSpPr>
      <p:sp>
        <p:nvSpPr>
          <p:cNvPr id="10" name="Vrije vorm 9"/>
          <p:cNvSpPr/>
          <p:nvPr userDrawn="1"/>
        </p:nvSpPr>
        <p:spPr>
          <a:xfrm>
            <a:off x="-3174" y="1"/>
            <a:ext cx="9147174" cy="5141730"/>
          </a:xfrm>
          <a:custGeom>
            <a:avLst/>
            <a:gdLst>
              <a:gd name="connsiteX0" fmla="*/ 0 w 9144000"/>
              <a:gd name="connsiteY0" fmla="*/ 0 h 4449882"/>
              <a:gd name="connsiteX1" fmla="*/ 9144000 w 9144000"/>
              <a:gd name="connsiteY1" fmla="*/ 0 h 4449882"/>
              <a:gd name="connsiteX2" fmla="*/ 9144000 w 9144000"/>
              <a:gd name="connsiteY2" fmla="*/ 3377621 h 4449882"/>
              <a:gd name="connsiteX3" fmla="*/ 7273501 w 9144000"/>
              <a:gd name="connsiteY3" fmla="*/ 4449882 h 4449882"/>
              <a:gd name="connsiteX4" fmla="*/ 1697746 w 9144000"/>
              <a:gd name="connsiteY4" fmla="*/ 4449882 h 4449882"/>
              <a:gd name="connsiteX5" fmla="*/ 5958 w 9144000"/>
              <a:gd name="connsiteY5" fmla="*/ 3484847 h 4449882"/>
              <a:gd name="connsiteX6" fmla="*/ 0 w 9144000"/>
              <a:gd name="connsiteY6" fmla="*/ 0 h 4449882"/>
              <a:gd name="connsiteX0" fmla="*/ 3115 w 9138042"/>
              <a:gd name="connsiteY0" fmla="*/ 0 h 4449882"/>
              <a:gd name="connsiteX1" fmla="*/ 9138042 w 9138042"/>
              <a:gd name="connsiteY1" fmla="*/ 0 h 4449882"/>
              <a:gd name="connsiteX2" fmla="*/ 9138042 w 9138042"/>
              <a:gd name="connsiteY2" fmla="*/ 3377621 h 4449882"/>
              <a:gd name="connsiteX3" fmla="*/ 7267543 w 9138042"/>
              <a:gd name="connsiteY3" fmla="*/ 4449882 h 4449882"/>
              <a:gd name="connsiteX4" fmla="*/ 1691788 w 9138042"/>
              <a:gd name="connsiteY4" fmla="*/ 4449882 h 4449882"/>
              <a:gd name="connsiteX5" fmla="*/ 0 w 9138042"/>
              <a:gd name="connsiteY5" fmla="*/ 3484847 h 4449882"/>
              <a:gd name="connsiteX6" fmla="*/ 3115 w 9138042"/>
              <a:gd name="connsiteY6" fmla="*/ 0 h 4449882"/>
              <a:gd name="connsiteX0" fmla="*/ 92 w 9144092"/>
              <a:gd name="connsiteY0" fmla="*/ 0 h 4449882"/>
              <a:gd name="connsiteX1" fmla="*/ 9144092 w 9144092"/>
              <a:gd name="connsiteY1" fmla="*/ 0 h 4449882"/>
              <a:gd name="connsiteX2" fmla="*/ 9144092 w 9144092"/>
              <a:gd name="connsiteY2" fmla="*/ 3377621 h 4449882"/>
              <a:gd name="connsiteX3" fmla="*/ 7273593 w 9144092"/>
              <a:gd name="connsiteY3" fmla="*/ 4449882 h 4449882"/>
              <a:gd name="connsiteX4" fmla="*/ 1697838 w 9144092"/>
              <a:gd name="connsiteY4" fmla="*/ 4449882 h 4449882"/>
              <a:gd name="connsiteX5" fmla="*/ 6050 w 9144092"/>
              <a:gd name="connsiteY5" fmla="*/ 3484847 h 4449882"/>
              <a:gd name="connsiteX6" fmla="*/ 92 w 9144092"/>
              <a:gd name="connsiteY6" fmla="*/ 0 h 4449882"/>
              <a:gd name="connsiteX0" fmla="*/ 194 w 9144194"/>
              <a:gd name="connsiteY0" fmla="*/ 0 h 4449882"/>
              <a:gd name="connsiteX1" fmla="*/ 9144194 w 9144194"/>
              <a:gd name="connsiteY1" fmla="*/ 0 h 4449882"/>
              <a:gd name="connsiteX2" fmla="*/ 9144194 w 9144194"/>
              <a:gd name="connsiteY2" fmla="*/ 3377621 h 4449882"/>
              <a:gd name="connsiteX3" fmla="*/ 7273695 w 9144194"/>
              <a:gd name="connsiteY3" fmla="*/ 4449882 h 4449882"/>
              <a:gd name="connsiteX4" fmla="*/ 1697940 w 9144194"/>
              <a:gd name="connsiteY4" fmla="*/ 4449882 h 4449882"/>
              <a:gd name="connsiteX5" fmla="*/ 1616 w 9144194"/>
              <a:gd name="connsiteY5" fmla="*/ 3475836 h 4449882"/>
              <a:gd name="connsiteX6" fmla="*/ 194 w 9144194"/>
              <a:gd name="connsiteY6" fmla="*/ 0 h 4449882"/>
              <a:gd name="connsiteX0" fmla="*/ 194 w 9144194"/>
              <a:gd name="connsiteY0" fmla="*/ 0 h 5118071"/>
              <a:gd name="connsiteX1" fmla="*/ 9144194 w 9144194"/>
              <a:gd name="connsiteY1" fmla="*/ 0 h 5118071"/>
              <a:gd name="connsiteX2" fmla="*/ 9144194 w 9144194"/>
              <a:gd name="connsiteY2" fmla="*/ 3377621 h 5118071"/>
              <a:gd name="connsiteX3" fmla="*/ 7273695 w 9144194"/>
              <a:gd name="connsiteY3" fmla="*/ 4449882 h 5118071"/>
              <a:gd name="connsiteX4" fmla="*/ 2894088 w 9144194"/>
              <a:gd name="connsiteY4" fmla="*/ 5118071 h 5118071"/>
              <a:gd name="connsiteX5" fmla="*/ 1616 w 9144194"/>
              <a:gd name="connsiteY5" fmla="*/ 3475836 h 5118071"/>
              <a:gd name="connsiteX6" fmla="*/ 194 w 9144194"/>
              <a:gd name="connsiteY6" fmla="*/ 0 h 5118071"/>
              <a:gd name="connsiteX0" fmla="*/ 194 w 9144194"/>
              <a:gd name="connsiteY0" fmla="*/ 0 h 5118071"/>
              <a:gd name="connsiteX1" fmla="*/ 9144194 w 9144194"/>
              <a:gd name="connsiteY1" fmla="*/ 0 h 5118071"/>
              <a:gd name="connsiteX2" fmla="*/ 9144194 w 9144194"/>
              <a:gd name="connsiteY2" fmla="*/ 3377621 h 5118071"/>
              <a:gd name="connsiteX3" fmla="*/ 6118325 w 9144194"/>
              <a:gd name="connsiteY3" fmla="*/ 5104573 h 5118071"/>
              <a:gd name="connsiteX4" fmla="*/ 2894088 w 9144194"/>
              <a:gd name="connsiteY4" fmla="*/ 5118071 h 5118071"/>
              <a:gd name="connsiteX5" fmla="*/ 1616 w 9144194"/>
              <a:gd name="connsiteY5" fmla="*/ 3475836 h 5118071"/>
              <a:gd name="connsiteX6" fmla="*/ 194 w 9144194"/>
              <a:gd name="connsiteY6" fmla="*/ 0 h 5118071"/>
              <a:gd name="connsiteX0" fmla="*/ 194 w 9144194"/>
              <a:gd name="connsiteY0" fmla="*/ 0 h 5104573"/>
              <a:gd name="connsiteX1" fmla="*/ 9144194 w 9144194"/>
              <a:gd name="connsiteY1" fmla="*/ 0 h 5104573"/>
              <a:gd name="connsiteX2" fmla="*/ 9144194 w 9144194"/>
              <a:gd name="connsiteY2" fmla="*/ 3377621 h 5104573"/>
              <a:gd name="connsiteX3" fmla="*/ 6118325 w 9144194"/>
              <a:gd name="connsiteY3" fmla="*/ 5104573 h 5104573"/>
              <a:gd name="connsiteX4" fmla="*/ 2894088 w 9144194"/>
              <a:gd name="connsiteY4" fmla="*/ 5104572 h 5104573"/>
              <a:gd name="connsiteX5" fmla="*/ 1616 w 9144194"/>
              <a:gd name="connsiteY5" fmla="*/ 3475836 h 5104573"/>
              <a:gd name="connsiteX6" fmla="*/ 194 w 9144194"/>
              <a:gd name="connsiteY6" fmla="*/ 0 h 510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194" h="5104573">
                <a:moveTo>
                  <a:pt x="194" y="0"/>
                </a:moveTo>
                <a:lnTo>
                  <a:pt x="9144194" y="0"/>
                </a:lnTo>
                <a:lnTo>
                  <a:pt x="9144194" y="3377621"/>
                </a:lnTo>
                <a:lnTo>
                  <a:pt x="6118325" y="5104573"/>
                </a:lnTo>
                <a:lnTo>
                  <a:pt x="2894088" y="5104572"/>
                </a:lnTo>
                <a:lnTo>
                  <a:pt x="1616" y="3475836"/>
                </a:lnTo>
                <a:cubicBezTo>
                  <a:pt x="2654" y="2314220"/>
                  <a:pt x="-844" y="1161616"/>
                  <a:pt x="194" y="0"/>
                </a:cubicBezTo>
                <a:close/>
              </a:path>
            </a:pathLst>
          </a:custGeom>
          <a:gradFill>
            <a:gsLst>
              <a:gs pos="0">
                <a:schemeClr val="accent1"/>
              </a:gs>
              <a:gs pos="54000">
                <a:schemeClr val="accent2"/>
              </a:gs>
              <a:gs pos="89000">
                <a:schemeClr val="accent3"/>
              </a:gs>
            </a:gsLst>
            <a:lin ang="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ctrTitle"/>
          </p:nvPr>
        </p:nvSpPr>
        <p:spPr>
          <a:xfrm>
            <a:off x="961989" y="1329108"/>
            <a:ext cx="7649177" cy="1296592"/>
          </a:xfrm>
        </p:spPr>
        <p:txBody>
          <a:bodyPr bIns="0" anchor="b" anchorCtr="0"/>
          <a:lstStyle>
            <a:lvl1pPr>
              <a:lnSpc>
                <a:spcPts val="5400"/>
              </a:lnSpc>
              <a:defRPr sz="4800">
                <a:solidFill>
                  <a:schemeClr val="bg1"/>
                </a:solidFill>
              </a:defRPr>
            </a:lvl1pPr>
          </a:lstStyle>
          <a:p>
            <a:r>
              <a:rPr lang="nl-NL"/>
              <a:t>Klik om stijl te bewerken</a:t>
            </a:r>
            <a:endParaRPr lang="en-GB"/>
          </a:p>
        </p:txBody>
      </p:sp>
      <p:sp>
        <p:nvSpPr>
          <p:cNvPr id="3" name="Ondertitel 2"/>
          <p:cNvSpPr>
            <a:spLocks noGrp="1"/>
          </p:cNvSpPr>
          <p:nvPr>
            <p:ph type="subTitle" idx="1"/>
          </p:nvPr>
        </p:nvSpPr>
        <p:spPr>
          <a:xfrm>
            <a:off x="961977" y="2632645"/>
            <a:ext cx="7648339" cy="430083"/>
          </a:xfrm>
        </p:spPr>
        <p:txBody>
          <a:bodyPr tIns="0"/>
          <a:lstStyle>
            <a:lvl1pPr marL="0" indent="0" algn="l">
              <a:buNone/>
              <a:defRPr sz="28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GB"/>
          </a:p>
        </p:txBody>
      </p:sp>
      <p:grpSp>
        <p:nvGrpSpPr>
          <p:cNvPr id="9" name="Groep 8"/>
          <p:cNvGrpSpPr/>
          <p:nvPr userDrawn="1"/>
        </p:nvGrpSpPr>
        <p:grpSpPr>
          <a:xfrm>
            <a:off x="90623" y="3775569"/>
            <a:ext cx="8914563" cy="1313120"/>
            <a:chOff x="4570134" y="4335335"/>
            <a:chExt cx="4452085" cy="655794"/>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96884" y="4730366"/>
              <a:ext cx="825335" cy="210048"/>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0134" y="4335335"/>
              <a:ext cx="718678" cy="655794"/>
            </a:xfrm>
            <a:prstGeom prst="rect">
              <a:avLst/>
            </a:prstGeom>
          </p:spPr>
        </p:pic>
      </p:grpSp>
    </p:spTree>
    <p:extLst>
      <p:ext uri="{BB962C8B-B14F-4D97-AF65-F5344CB8AC3E}">
        <p14:creationId xmlns:p14="http://schemas.microsoft.com/office/powerpoint/2010/main" val="1087216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60" y="4335335"/>
            <a:ext cx="848773" cy="774505"/>
          </a:xfrm>
          <a:prstGeom prst="rect">
            <a:avLst/>
          </a:prstGeom>
        </p:spPr>
      </p:pic>
      <p:sp>
        <p:nvSpPr>
          <p:cNvPr id="5" name="Tijdelijke aanduiding voor afbeelding 4"/>
          <p:cNvSpPr>
            <a:spLocks noGrp="1" noChangeAspect="1"/>
          </p:cNvSpPr>
          <p:nvPr>
            <p:ph type="pic" sz="quarter" idx="10"/>
          </p:nvPr>
        </p:nvSpPr>
        <p:spPr>
          <a:xfrm>
            <a:off x="0" y="669131"/>
            <a:ext cx="9146381" cy="4474369"/>
          </a:xfrm>
          <a:custGeom>
            <a:avLst/>
            <a:gdLst>
              <a:gd name="connsiteX0" fmla="*/ 0 w 9144000"/>
              <a:gd name="connsiteY0" fmla="*/ 0 h 4476750"/>
              <a:gd name="connsiteX1" fmla="*/ 9144000 w 9144000"/>
              <a:gd name="connsiteY1" fmla="*/ 0 h 4476750"/>
              <a:gd name="connsiteX2" fmla="*/ 9144000 w 9144000"/>
              <a:gd name="connsiteY2" fmla="*/ 4476750 h 4476750"/>
              <a:gd name="connsiteX3" fmla="*/ 0 w 9144000"/>
              <a:gd name="connsiteY3" fmla="*/ 4476750 h 4476750"/>
              <a:gd name="connsiteX4" fmla="*/ 0 w 9144000"/>
              <a:gd name="connsiteY4" fmla="*/ 0 h 4476750"/>
              <a:gd name="connsiteX0" fmla="*/ 2381 w 9146381"/>
              <a:gd name="connsiteY0" fmla="*/ 0 h 4476750"/>
              <a:gd name="connsiteX1" fmla="*/ 9146381 w 9146381"/>
              <a:gd name="connsiteY1" fmla="*/ 0 h 4476750"/>
              <a:gd name="connsiteX2" fmla="*/ 9146381 w 9146381"/>
              <a:gd name="connsiteY2" fmla="*/ 4476750 h 4476750"/>
              <a:gd name="connsiteX3" fmla="*/ 2381 w 9146381"/>
              <a:gd name="connsiteY3" fmla="*/ 4476750 h 4476750"/>
              <a:gd name="connsiteX4" fmla="*/ 0 w 9146381"/>
              <a:gd name="connsiteY4" fmla="*/ 3498056 h 4476750"/>
              <a:gd name="connsiteX5" fmla="*/ 2381 w 9146381"/>
              <a:gd name="connsiteY5" fmla="*/ 0 h 4476750"/>
              <a:gd name="connsiteX0" fmla="*/ 2381 w 9146381"/>
              <a:gd name="connsiteY0" fmla="*/ 0 h 4476750"/>
              <a:gd name="connsiteX1" fmla="*/ 9146381 w 9146381"/>
              <a:gd name="connsiteY1" fmla="*/ 0 h 4476750"/>
              <a:gd name="connsiteX2" fmla="*/ 9146381 w 9146381"/>
              <a:gd name="connsiteY2" fmla="*/ 4476750 h 4476750"/>
              <a:gd name="connsiteX3" fmla="*/ 1685926 w 9146381"/>
              <a:gd name="connsiteY3" fmla="*/ 4474369 h 4476750"/>
              <a:gd name="connsiteX4" fmla="*/ 2381 w 9146381"/>
              <a:gd name="connsiteY4" fmla="*/ 4476750 h 4476750"/>
              <a:gd name="connsiteX5" fmla="*/ 0 w 9146381"/>
              <a:gd name="connsiteY5" fmla="*/ 3498056 h 4476750"/>
              <a:gd name="connsiteX6" fmla="*/ 2381 w 9146381"/>
              <a:gd name="connsiteY6" fmla="*/ 0 h 4476750"/>
              <a:gd name="connsiteX0" fmla="*/ 2381 w 9146381"/>
              <a:gd name="connsiteY0" fmla="*/ 0 h 4476750"/>
              <a:gd name="connsiteX1" fmla="*/ 9146381 w 9146381"/>
              <a:gd name="connsiteY1" fmla="*/ 0 h 4476750"/>
              <a:gd name="connsiteX2" fmla="*/ 9146381 w 9146381"/>
              <a:gd name="connsiteY2" fmla="*/ 4476750 h 4476750"/>
              <a:gd name="connsiteX3" fmla="*/ 7281863 w 9146381"/>
              <a:gd name="connsiteY3" fmla="*/ 4474369 h 4476750"/>
              <a:gd name="connsiteX4" fmla="*/ 1685926 w 9146381"/>
              <a:gd name="connsiteY4" fmla="*/ 4474369 h 4476750"/>
              <a:gd name="connsiteX5" fmla="*/ 2381 w 9146381"/>
              <a:gd name="connsiteY5" fmla="*/ 4476750 h 4476750"/>
              <a:gd name="connsiteX6" fmla="*/ 0 w 9146381"/>
              <a:gd name="connsiteY6" fmla="*/ 3498056 h 4476750"/>
              <a:gd name="connsiteX7" fmla="*/ 2381 w 9146381"/>
              <a:gd name="connsiteY7" fmla="*/ 0 h 4476750"/>
              <a:gd name="connsiteX0" fmla="*/ 2381 w 9146381"/>
              <a:gd name="connsiteY0" fmla="*/ 0 h 4476750"/>
              <a:gd name="connsiteX1" fmla="*/ 9146381 w 9146381"/>
              <a:gd name="connsiteY1" fmla="*/ 0 h 4476750"/>
              <a:gd name="connsiteX2" fmla="*/ 9144001 w 9146381"/>
              <a:gd name="connsiteY2" fmla="*/ 3393281 h 4476750"/>
              <a:gd name="connsiteX3" fmla="*/ 9146381 w 9146381"/>
              <a:gd name="connsiteY3" fmla="*/ 4476750 h 4476750"/>
              <a:gd name="connsiteX4" fmla="*/ 7281863 w 9146381"/>
              <a:gd name="connsiteY4" fmla="*/ 4474369 h 4476750"/>
              <a:gd name="connsiteX5" fmla="*/ 1685926 w 9146381"/>
              <a:gd name="connsiteY5" fmla="*/ 4474369 h 4476750"/>
              <a:gd name="connsiteX6" fmla="*/ 2381 w 9146381"/>
              <a:gd name="connsiteY6" fmla="*/ 4476750 h 4476750"/>
              <a:gd name="connsiteX7" fmla="*/ 0 w 9146381"/>
              <a:gd name="connsiteY7" fmla="*/ 3498056 h 4476750"/>
              <a:gd name="connsiteX8" fmla="*/ 2381 w 9146381"/>
              <a:gd name="connsiteY8" fmla="*/ 0 h 4476750"/>
              <a:gd name="connsiteX0" fmla="*/ 2381 w 9146381"/>
              <a:gd name="connsiteY0" fmla="*/ 0 h 4476750"/>
              <a:gd name="connsiteX1" fmla="*/ 9146381 w 9146381"/>
              <a:gd name="connsiteY1" fmla="*/ 0 h 4476750"/>
              <a:gd name="connsiteX2" fmla="*/ 9144001 w 9146381"/>
              <a:gd name="connsiteY2" fmla="*/ 3393281 h 4476750"/>
              <a:gd name="connsiteX3" fmla="*/ 9146381 w 9146381"/>
              <a:gd name="connsiteY3" fmla="*/ 4476750 h 4476750"/>
              <a:gd name="connsiteX4" fmla="*/ 7281863 w 9146381"/>
              <a:gd name="connsiteY4" fmla="*/ 4474369 h 4476750"/>
              <a:gd name="connsiteX5" fmla="*/ 1685926 w 9146381"/>
              <a:gd name="connsiteY5" fmla="*/ 4474369 h 4476750"/>
              <a:gd name="connsiteX6" fmla="*/ 0 w 9146381"/>
              <a:gd name="connsiteY6" fmla="*/ 3498056 h 4476750"/>
              <a:gd name="connsiteX7" fmla="*/ 2381 w 9146381"/>
              <a:gd name="connsiteY7" fmla="*/ 0 h 4476750"/>
              <a:gd name="connsiteX0" fmla="*/ 2381 w 9146381"/>
              <a:gd name="connsiteY0" fmla="*/ 0 h 4474369"/>
              <a:gd name="connsiteX1" fmla="*/ 9146381 w 9146381"/>
              <a:gd name="connsiteY1" fmla="*/ 0 h 4474369"/>
              <a:gd name="connsiteX2" fmla="*/ 9144001 w 9146381"/>
              <a:gd name="connsiteY2" fmla="*/ 3393281 h 4474369"/>
              <a:gd name="connsiteX3" fmla="*/ 7281863 w 9146381"/>
              <a:gd name="connsiteY3" fmla="*/ 4474369 h 4474369"/>
              <a:gd name="connsiteX4" fmla="*/ 1685926 w 9146381"/>
              <a:gd name="connsiteY4" fmla="*/ 4474369 h 4474369"/>
              <a:gd name="connsiteX5" fmla="*/ 0 w 9146381"/>
              <a:gd name="connsiteY5" fmla="*/ 3498056 h 4474369"/>
              <a:gd name="connsiteX6" fmla="*/ 2381 w 9146381"/>
              <a:gd name="connsiteY6" fmla="*/ 0 h 4474369"/>
              <a:gd name="connsiteX0" fmla="*/ 2381 w 9146381"/>
              <a:gd name="connsiteY0" fmla="*/ 0 h 4474369"/>
              <a:gd name="connsiteX1" fmla="*/ 9146381 w 9146381"/>
              <a:gd name="connsiteY1" fmla="*/ 0 h 4474369"/>
              <a:gd name="connsiteX2" fmla="*/ 9144001 w 9146381"/>
              <a:gd name="connsiteY2" fmla="*/ 3393281 h 4474369"/>
              <a:gd name="connsiteX3" fmla="*/ 7281863 w 9146381"/>
              <a:gd name="connsiteY3" fmla="*/ 4474369 h 4474369"/>
              <a:gd name="connsiteX4" fmla="*/ 1685926 w 9146381"/>
              <a:gd name="connsiteY4" fmla="*/ 4474369 h 4474369"/>
              <a:gd name="connsiteX5" fmla="*/ 0 w 9146381"/>
              <a:gd name="connsiteY5" fmla="*/ 3498056 h 4474369"/>
              <a:gd name="connsiteX6" fmla="*/ 2381 w 9146381"/>
              <a:gd name="connsiteY6" fmla="*/ 0 h 447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6381" h="4474369">
                <a:moveTo>
                  <a:pt x="2381" y="0"/>
                </a:moveTo>
                <a:lnTo>
                  <a:pt x="9146381" y="0"/>
                </a:lnTo>
                <a:cubicBezTo>
                  <a:pt x="9145588" y="1131094"/>
                  <a:pt x="9144794" y="2262187"/>
                  <a:pt x="9144001" y="3393281"/>
                </a:cubicBezTo>
                <a:lnTo>
                  <a:pt x="7281863" y="4474369"/>
                </a:lnTo>
                <a:lnTo>
                  <a:pt x="1685926" y="4474369"/>
                </a:lnTo>
                <a:lnTo>
                  <a:pt x="0" y="3498056"/>
                </a:lnTo>
                <a:cubicBezTo>
                  <a:pt x="794" y="2332037"/>
                  <a:pt x="1587" y="1166019"/>
                  <a:pt x="2381" y="0"/>
                </a:cubicBezTo>
                <a:close/>
              </a:path>
            </a:pathLst>
          </a:custGeom>
          <a:solidFill>
            <a:schemeClr val="bg1">
              <a:lumMod val="95000"/>
            </a:schemeClr>
          </a:solidFill>
        </p:spPr>
        <p:txBody>
          <a:bodyPr lIns="216000" tIns="216000"/>
          <a:lstStyle>
            <a:lvl1pPr marL="0" indent="0">
              <a:buFontTx/>
              <a:buNone/>
              <a:defRPr sz="1200"/>
            </a:lvl1pPr>
          </a:lstStyle>
          <a:p>
            <a:r>
              <a:rPr lang="nl-NL"/>
              <a:t>Klik op het pictogram als u een afbeelding wilt toevoegen</a:t>
            </a:r>
            <a:endParaRPr lang="en-GB"/>
          </a:p>
        </p:txBody>
      </p:sp>
    </p:spTree>
    <p:extLst>
      <p:ext uri="{BB962C8B-B14F-4D97-AF65-F5344CB8AC3E}">
        <p14:creationId xmlns:p14="http://schemas.microsoft.com/office/powerpoint/2010/main" val="349974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60" y="4335335"/>
            <a:ext cx="848773" cy="774505"/>
          </a:xfrm>
          <a:prstGeom prst="rect">
            <a:avLst/>
          </a:prstGeom>
        </p:spPr>
      </p:pic>
      <p:sp>
        <p:nvSpPr>
          <p:cNvPr id="5" name="Tijdelijke aanduiding voor afbeelding 4"/>
          <p:cNvSpPr>
            <a:spLocks noGrp="1" noChangeAspect="1"/>
          </p:cNvSpPr>
          <p:nvPr>
            <p:ph type="pic" sz="quarter" idx="10"/>
          </p:nvPr>
        </p:nvSpPr>
        <p:spPr>
          <a:xfrm>
            <a:off x="0" y="669131"/>
            <a:ext cx="9146381" cy="4474369"/>
          </a:xfrm>
          <a:custGeom>
            <a:avLst/>
            <a:gdLst>
              <a:gd name="connsiteX0" fmla="*/ 0 w 9144000"/>
              <a:gd name="connsiteY0" fmla="*/ 0 h 4476750"/>
              <a:gd name="connsiteX1" fmla="*/ 9144000 w 9144000"/>
              <a:gd name="connsiteY1" fmla="*/ 0 h 4476750"/>
              <a:gd name="connsiteX2" fmla="*/ 9144000 w 9144000"/>
              <a:gd name="connsiteY2" fmla="*/ 4476750 h 4476750"/>
              <a:gd name="connsiteX3" fmla="*/ 0 w 9144000"/>
              <a:gd name="connsiteY3" fmla="*/ 4476750 h 4476750"/>
              <a:gd name="connsiteX4" fmla="*/ 0 w 9144000"/>
              <a:gd name="connsiteY4" fmla="*/ 0 h 4476750"/>
              <a:gd name="connsiteX0" fmla="*/ 2381 w 9146381"/>
              <a:gd name="connsiteY0" fmla="*/ 0 h 4476750"/>
              <a:gd name="connsiteX1" fmla="*/ 9146381 w 9146381"/>
              <a:gd name="connsiteY1" fmla="*/ 0 h 4476750"/>
              <a:gd name="connsiteX2" fmla="*/ 9146381 w 9146381"/>
              <a:gd name="connsiteY2" fmla="*/ 4476750 h 4476750"/>
              <a:gd name="connsiteX3" fmla="*/ 2381 w 9146381"/>
              <a:gd name="connsiteY3" fmla="*/ 4476750 h 4476750"/>
              <a:gd name="connsiteX4" fmla="*/ 0 w 9146381"/>
              <a:gd name="connsiteY4" fmla="*/ 3498056 h 4476750"/>
              <a:gd name="connsiteX5" fmla="*/ 2381 w 9146381"/>
              <a:gd name="connsiteY5" fmla="*/ 0 h 4476750"/>
              <a:gd name="connsiteX0" fmla="*/ 2381 w 9146381"/>
              <a:gd name="connsiteY0" fmla="*/ 0 h 4476750"/>
              <a:gd name="connsiteX1" fmla="*/ 9146381 w 9146381"/>
              <a:gd name="connsiteY1" fmla="*/ 0 h 4476750"/>
              <a:gd name="connsiteX2" fmla="*/ 9146381 w 9146381"/>
              <a:gd name="connsiteY2" fmla="*/ 4476750 h 4476750"/>
              <a:gd name="connsiteX3" fmla="*/ 1685926 w 9146381"/>
              <a:gd name="connsiteY3" fmla="*/ 4474369 h 4476750"/>
              <a:gd name="connsiteX4" fmla="*/ 2381 w 9146381"/>
              <a:gd name="connsiteY4" fmla="*/ 4476750 h 4476750"/>
              <a:gd name="connsiteX5" fmla="*/ 0 w 9146381"/>
              <a:gd name="connsiteY5" fmla="*/ 3498056 h 4476750"/>
              <a:gd name="connsiteX6" fmla="*/ 2381 w 9146381"/>
              <a:gd name="connsiteY6" fmla="*/ 0 h 4476750"/>
              <a:gd name="connsiteX0" fmla="*/ 2381 w 9146381"/>
              <a:gd name="connsiteY0" fmla="*/ 0 h 4476750"/>
              <a:gd name="connsiteX1" fmla="*/ 9146381 w 9146381"/>
              <a:gd name="connsiteY1" fmla="*/ 0 h 4476750"/>
              <a:gd name="connsiteX2" fmla="*/ 9146381 w 9146381"/>
              <a:gd name="connsiteY2" fmla="*/ 4476750 h 4476750"/>
              <a:gd name="connsiteX3" fmla="*/ 7281863 w 9146381"/>
              <a:gd name="connsiteY3" fmla="*/ 4474369 h 4476750"/>
              <a:gd name="connsiteX4" fmla="*/ 1685926 w 9146381"/>
              <a:gd name="connsiteY4" fmla="*/ 4474369 h 4476750"/>
              <a:gd name="connsiteX5" fmla="*/ 2381 w 9146381"/>
              <a:gd name="connsiteY5" fmla="*/ 4476750 h 4476750"/>
              <a:gd name="connsiteX6" fmla="*/ 0 w 9146381"/>
              <a:gd name="connsiteY6" fmla="*/ 3498056 h 4476750"/>
              <a:gd name="connsiteX7" fmla="*/ 2381 w 9146381"/>
              <a:gd name="connsiteY7" fmla="*/ 0 h 4476750"/>
              <a:gd name="connsiteX0" fmla="*/ 2381 w 9146381"/>
              <a:gd name="connsiteY0" fmla="*/ 0 h 4476750"/>
              <a:gd name="connsiteX1" fmla="*/ 9146381 w 9146381"/>
              <a:gd name="connsiteY1" fmla="*/ 0 h 4476750"/>
              <a:gd name="connsiteX2" fmla="*/ 9144001 w 9146381"/>
              <a:gd name="connsiteY2" fmla="*/ 3393281 h 4476750"/>
              <a:gd name="connsiteX3" fmla="*/ 9146381 w 9146381"/>
              <a:gd name="connsiteY3" fmla="*/ 4476750 h 4476750"/>
              <a:gd name="connsiteX4" fmla="*/ 7281863 w 9146381"/>
              <a:gd name="connsiteY4" fmla="*/ 4474369 h 4476750"/>
              <a:gd name="connsiteX5" fmla="*/ 1685926 w 9146381"/>
              <a:gd name="connsiteY5" fmla="*/ 4474369 h 4476750"/>
              <a:gd name="connsiteX6" fmla="*/ 2381 w 9146381"/>
              <a:gd name="connsiteY6" fmla="*/ 4476750 h 4476750"/>
              <a:gd name="connsiteX7" fmla="*/ 0 w 9146381"/>
              <a:gd name="connsiteY7" fmla="*/ 3498056 h 4476750"/>
              <a:gd name="connsiteX8" fmla="*/ 2381 w 9146381"/>
              <a:gd name="connsiteY8" fmla="*/ 0 h 4476750"/>
              <a:gd name="connsiteX0" fmla="*/ 2381 w 9146381"/>
              <a:gd name="connsiteY0" fmla="*/ 0 h 4476750"/>
              <a:gd name="connsiteX1" fmla="*/ 9146381 w 9146381"/>
              <a:gd name="connsiteY1" fmla="*/ 0 h 4476750"/>
              <a:gd name="connsiteX2" fmla="*/ 9144001 w 9146381"/>
              <a:gd name="connsiteY2" fmla="*/ 3393281 h 4476750"/>
              <a:gd name="connsiteX3" fmla="*/ 9146381 w 9146381"/>
              <a:gd name="connsiteY3" fmla="*/ 4476750 h 4476750"/>
              <a:gd name="connsiteX4" fmla="*/ 7281863 w 9146381"/>
              <a:gd name="connsiteY4" fmla="*/ 4474369 h 4476750"/>
              <a:gd name="connsiteX5" fmla="*/ 1685926 w 9146381"/>
              <a:gd name="connsiteY5" fmla="*/ 4474369 h 4476750"/>
              <a:gd name="connsiteX6" fmla="*/ 0 w 9146381"/>
              <a:gd name="connsiteY6" fmla="*/ 3498056 h 4476750"/>
              <a:gd name="connsiteX7" fmla="*/ 2381 w 9146381"/>
              <a:gd name="connsiteY7" fmla="*/ 0 h 4476750"/>
              <a:gd name="connsiteX0" fmla="*/ 2381 w 9146381"/>
              <a:gd name="connsiteY0" fmla="*/ 0 h 4474369"/>
              <a:gd name="connsiteX1" fmla="*/ 9146381 w 9146381"/>
              <a:gd name="connsiteY1" fmla="*/ 0 h 4474369"/>
              <a:gd name="connsiteX2" fmla="*/ 9144001 w 9146381"/>
              <a:gd name="connsiteY2" fmla="*/ 3393281 h 4474369"/>
              <a:gd name="connsiteX3" fmla="*/ 7281863 w 9146381"/>
              <a:gd name="connsiteY3" fmla="*/ 4474369 h 4474369"/>
              <a:gd name="connsiteX4" fmla="*/ 1685926 w 9146381"/>
              <a:gd name="connsiteY4" fmla="*/ 4474369 h 4474369"/>
              <a:gd name="connsiteX5" fmla="*/ 0 w 9146381"/>
              <a:gd name="connsiteY5" fmla="*/ 3498056 h 4474369"/>
              <a:gd name="connsiteX6" fmla="*/ 2381 w 9146381"/>
              <a:gd name="connsiteY6" fmla="*/ 0 h 4474369"/>
              <a:gd name="connsiteX0" fmla="*/ 2381 w 9146381"/>
              <a:gd name="connsiteY0" fmla="*/ 0 h 4474369"/>
              <a:gd name="connsiteX1" fmla="*/ 9146381 w 9146381"/>
              <a:gd name="connsiteY1" fmla="*/ 0 h 4474369"/>
              <a:gd name="connsiteX2" fmla="*/ 9144001 w 9146381"/>
              <a:gd name="connsiteY2" fmla="*/ 3393281 h 4474369"/>
              <a:gd name="connsiteX3" fmla="*/ 7281863 w 9146381"/>
              <a:gd name="connsiteY3" fmla="*/ 4474369 h 4474369"/>
              <a:gd name="connsiteX4" fmla="*/ 1685926 w 9146381"/>
              <a:gd name="connsiteY4" fmla="*/ 4474369 h 4474369"/>
              <a:gd name="connsiteX5" fmla="*/ 0 w 9146381"/>
              <a:gd name="connsiteY5" fmla="*/ 3498056 h 4474369"/>
              <a:gd name="connsiteX6" fmla="*/ 2381 w 9146381"/>
              <a:gd name="connsiteY6" fmla="*/ 0 h 447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6381" h="4474369">
                <a:moveTo>
                  <a:pt x="2381" y="0"/>
                </a:moveTo>
                <a:lnTo>
                  <a:pt x="9146381" y="0"/>
                </a:lnTo>
                <a:cubicBezTo>
                  <a:pt x="9145588" y="1131094"/>
                  <a:pt x="9144794" y="2262187"/>
                  <a:pt x="9144001" y="3393281"/>
                </a:cubicBezTo>
                <a:lnTo>
                  <a:pt x="7281863" y="4474369"/>
                </a:lnTo>
                <a:lnTo>
                  <a:pt x="1685926" y="4474369"/>
                </a:lnTo>
                <a:lnTo>
                  <a:pt x="0" y="3498056"/>
                </a:lnTo>
                <a:cubicBezTo>
                  <a:pt x="794" y="2332037"/>
                  <a:pt x="1587" y="1166019"/>
                  <a:pt x="2381" y="0"/>
                </a:cubicBezTo>
                <a:close/>
              </a:path>
            </a:pathLst>
          </a:custGeom>
          <a:solidFill>
            <a:schemeClr val="bg1">
              <a:lumMod val="95000"/>
            </a:schemeClr>
          </a:solidFill>
        </p:spPr>
        <p:txBody>
          <a:bodyPr lIns="216000" tIns="216000"/>
          <a:lstStyle>
            <a:lvl1pPr marL="0" indent="0">
              <a:buFontTx/>
              <a:buNone/>
              <a:defRPr sz="1200"/>
            </a:lvl1pPr>
          </a:lstStyle>
          <a:p>
            <a:r>
              <a:rPr lang="nl-NL"/>
              <a:t>Klik op het pictogram als u een afbeelding wilt toevoegen</a:t>
            </a:r>
            <a:endParaRPr lang="en-GB"/>
          </a:p>
        </p:txBody>
      </p:sp>
      <p:sp>
        <p:nvSpPr>
          <p:cNvPr id="6" name="Tijdelijke aanduiding voor tekst 6"/>
          <p:cNvSpPr>
            <a:spLocks noGrp="1"/>
          </p:cNvSpPr>
          <p:nvPr>
            <p:ph type="body" sz="quarter" idx="13"/>
          </p:nvPr>
        </p:nvSpPr>
        <p:spPr>
          <a:xfrm>
            <a:off x="6498431" y="954088"/>
            <a:ext cx="1949774" cy="3711575"/>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1118 w 1949774"/>
              <a:gd name="connsiteY0" fmla="*/ 0 h 3711575"/>
              <a:gd name="connsiteX1" fmla="*/ 1949774 w 1949774"/>
              <a:gd name="connsiteY1" fmla="*/ 0 h 3711575"/>
              <a:gd name="connsiteX2" fmla="*/ 1949774 w 1949774"/>
              <a:gd name="connsiteY2" fmla="*/ 3711575 h 3711575"/>
              <a:gd name="connsiteX3" fmla="*/ 1118 w 1949774"/>
              <a:gd name="connsiteY3" fmla="*/ 3711575 h 3711575"/>
              <a:gd name="connsiteX4" fmla="*/ 0 w 1949774"/>
              <a:gd name="connsiteY4" fmla="*/ 1105693 h 3711575"/>
              <a:gd name="connsiteX5" fmla="*/ 1118 w 1949774"/>
              <a:gd name="connsiteY5"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949774 w 1949774"/>
              <a:gd name="connsiteY3" fmla="*/ 3711575 h 3711575"/>
              <a:gd name="connsiteX4" fmla="*/ 1118 w 1949774"/>
              <a:gd name="connsiteY4" fmla="*/ 3711575 h 3711575"/>
              <a:gd name="connsiteX5" fmla="*/ 0 w 1949774"/>
              <a:gd name="connsiteY5" fmla="*/ 1105693 h 3711575"/>
              <a:gd name="connsiteX6" fmla="*/ 1118 w 1949774"/>
              <a:gd name="connsiteY6"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 name="connsiteX5" fmla="*/ 1118 w 1949774"/>
              <a:gd name="connsiteY5" fmla="*/ 0 h 3711575"/>
              <a:gd name="connsiteX0" fmla="*/ 0 w 1949774"/>
              <a:gd name="connsiteY0" fmla="*/ 1154019 h 3759901"/>
              <a:gd name="connsiteX1" fmla="*/ 1949774 w 1949774"/>
              <a:gd name="connsiteY1" fmla="*/ 48326 h 3759901"/>
              <a:gd name="connsiteX2" fmla="*/ 1947863 w 1949774"/>
              <a:gd name="connsiteY2" fmla="*/ 2620869 h 3759901"/>
              <a:gd name="connsiteX3" fmla="*/ 1118 w 1949774"/>
              <a:gd name="connsiteY3" fmla="*/ 3759901 h 3759901"/>
              <a:gd name="connsiteX4" fmla="*/ 0 w 1949774"/>
              <a:gd name="connsiteY4" fmla="*/ 1154019 h 3759901"/>
              <a:gd name="connsiteX0" fmla="*/ 0 w 1949774"/>
              <a:gd name="connsiteY0" fmla="*/ 1105693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9774" h="3711575">
                <a:moveTo>
                  <a:pt x="0" y="1105693"/>
                </a:moveTo>
                <a:lnTo>
                  <a:pt x="1949774" y="0"/>
                </a:lnTo>
                <a:lnTo>
                  <a:pt x="1947863" y="2572543"/>
                </a:lnTo>
                <a:lnTo>
                  <a:pt x="1118" y="3711575"/>
                </a:lnTo>
                <a:cubicBezTo>
                  <a:pt x="745" y="2842948"/>
                  <a:pt x="373" y="1974320"/>
                  <a:pt x="0" y="1105693"/>
                </a:cubicBezTo>
                <a:close/>
              </a:path>
            </a:pathLst>
          </a:custGeom>
          <a:solidFill>
            <a:schemeClr val="accent2"/>
          </a:solidFill>
        </p:spPr>
        <p:txBody>
          <a:bodyPr lIns="216000" anchor="ctr" anchorCtr="0"/>
          <a:lstStyle>
            <a:lvl1pPr marL="0" indent="0">
              <a:buFontTx/>
              <a:buNone/>
              <a:defRPr sz="20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Tree>
    <p:extLst>
      <p:ext uri="{BB962C8B-B14F-4D97-AF65-F5344CB8AC3E}">
        <p14:creationId xmlns:p14="http://schemas.microsoft.com/office/powerpoint/2010/main" val="1182269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60" y="4335335"/>
            <a:ext cx="848773" cy="774505"/>
          </a:xfrm>
          <a:prstGeom prst="rect">
            <a:avLst/>
          </a:prstGeom>
        </p:spPr>
      </p:pic>
      <p:sp>
        <p:nvSpPr>
          <p:cNvPr id="5" name="Tijdelijke aanduiding voor afbeelding 4"/>
          <p:cNvSpPr>
            <a:spLocks noGrp="1" noChangeAspect="1"/>
          </p:cNvSpPr>
          <p:nvPr>
            <p:ph type="pic" sz="quarter" idx="10"/>
          </p:nvPr>
        </p:nvSpPr>
        <p:spPr>
          <a:xfrm>
            <a:off x="0" y="669131"/>
            <a:ext cx="9146381" cy="4474369"/>
          </a:xfrm>
          <a:custGeom>
            <a:avLst/>
            <a:gdLst>
              <a:gd name="connsiteX0" fmla="*/ 0 w 9144000"/>
              <a:gd name="connsiteY0" fmla="*/ 0 h 4476750"/>
              <a:gd name="connsiteX1" fmla="*/ 9144000 w 9144000"/>
              <a:gd name="connsiteY1" fmla="*/ 0 h 4476750"/>
              <a:gd name="connsiteX2" fmla="*/ 9144000 w 9144000"/>
              <a:gd name="connsiteY2" fmla="*/ 4476750 h 4476750"/>
              <a:gd name="connsiteX3" fmla="*/ 0 w 9144000"/>
              <a:gd name="connsiteY3" fmla="*/ 4476750 h 4476750"/>
              <a:gd name="connsiteX4" fmla="*/ 0 w 9144000"/>
              <a:gd name="connsiteY4" fmla="*/ 0 h 4476750"/>
              <a:gd name="connsiteX0" fmla="*/ 2381 w 9146381"/>
              <a:gd name="connsiteY0" fmla="*/ 0 h 4476750"/>
              <a:gd name="connsiteX1" fmla="*/ 9146381 w 9146381"/>
              <a:gd name="connsiteY1" fmla="*/ 0 h 4476750"/>
              <a:gd name="connsiteX2" fmla="*/ 9146381 w 9146381"/>
              <a:gd name="connsiteY2" fmla="*/ 4476750 h 4476750"/>
              <a:gd name="connsiteX3" fmla="*/ 2381 w 9146381"/>
              <a:gd name="connsiteY3" fmla="*/ 4476750 h 4476750"/>
              <a:gd name="connsiteX4" fmla="*/ 0 w 9146381"/>
              <a:gd name="connsiteY4" fmla="*/ 3498056 h 4476750"/>
              <a:gd name="connsiteX5" fmla="*/ 2381 w 9146381"/>
              <a:gd name="connsiteY5" fmla="*/ 0 h 4476750"/>
              <a:gd name="connsiteX0" fmla="*/ 2381 w 9146381"/>
              <a:gd name="connsiteY0" fmla="*/ 0 h 4476750"/>
              <a:gd name="connsiteX1" fmla="*/ 9146381 w 9146381"/>
              <a:gd name="connsiteY1" fmla="*/ 0 h 4476750"/>
              <a:gd name="connsiteX2" fmla="*/ 9146381 w 9146381"/>
              <a:gd name="connsiteY2" fmla="*/ 4476750 h 4476750"/>
              <a:gd name="connsiteX3" fmla="*/ 1685926 w 9146381"/>
              <a:gd name="connsiteY3" fmla="*/ 4474369 h 4476750"/>
              <a:gd name="connsiteX4" fmla="*/ 2381 w 9146381"/>
              <a:gd name="connsiteY4" fmla="*/ 4476750 h 4476750"/>
              <a:gd name="connsiteX5" fmla="*/ 0 w 9146381"/>
              <a:gd name="connsiteY5" fmla="*/ 3498056 h 4476750"/>
              <a:gd name="connsiteX6" fmla="*/ 2381 w 9146381"/>
              <a:gd name="connsiteY6" fmla="*/ 0 h 4476750"/>
              <a:gd name="connsiteX0" fmla="*/ 2381 w 9146381"/>
              <a:gd name="connsiteY0" fmla="*/ 0 h 4476750"/>
              <a:gd name="connsiteX1" fmla="*/ 9146381 w 9146381"/>
              <a:gd name="connsiteY1" fmla="*/ 0 h 4476750"/>
              <a:gd name="connsiteX2" fmla="*/ 9146381 w 9146381"/>
              <a:gd name="connsiteY2" fmla="*/ 4476750 h 4476750"/>
              <a:gd name="connsiteX3" fmla="*/ 7281863 w 9146381"/>
              <a:gd name="connsiteY3" fmla="*/ 4474369 h 4476750"/>
              <a:gd name="connsiteX4" fmla="*/ 1685926 w 9146381"/>
              <a:gd name="connsiteY4" fmla="*/ 4474369 h 4476750"/>
              <a:gd name="connsiteX5" fmla="*/ 2381 w 9146381"/>
              <a:gd name="connsiteY5" fmla="*/ 4476750 h 4476750"/>
              <a:gd name="connsiteX6" fmla="*/ 0 w 9146381"/>
              <a:gd name="connsiteY6" fmla="*/ 3498056 h 4476750"/>
              <a:gd name="connsiteX7" fmla="*/ 2381 w 9146381"/>
              <a:gd name="connsiteY7" fmla="*/ 0 h 4476750"/>
              <a:gd name="connsiteX0" fmla="*/ 2381 w 9146381"/>
              <a:gd name="connsiteY0" fmla="*/ 0 h 4476750"/>
              <a:gd name="connsiteX1" fmla="*/ 9146381 w 9146381"/>
              <a:gd name="connsiteY1" fmla="*/ 0 h 4476750"/>
              <a:gd name="connsiteX2" fmla="*/ 9144001 w 9146381"/>
              <a:gd name="connsiteY2" fmla="*/ 3393281 h 4476750"/>
              <a:gd name="connsiteX3" fmla="*/ 9146381 w 9146381"/>
              <a:gd name="connsiteY3" fmla="*/ 4476750 h 4476750"/>
              <a:gd name="connsiteX4" fmla="*/ 7281863 w 9146381"/>
              <a:gd name="connsiteY4" fmla="*/ 4474369 h 4476750"/>
              <a:gd name="connsiteX5" fmla="*/ 1685926 w 9146381"/>
              <a:gd name="connsiteY5" fmla="*/ 4474369 h 4476750"/>
              <a:gd name="connsiteX6" fmla="*/ 2381 w 9146381"/>
              <a:gd name="connsiteY6" fmla="*/ 4476750 h 4476750"/>
              <a:gd name="connsiteX7" fmla="*/ 0 w 9146381"/>
              <a:gd name="connsiteY7" fmla="*/ 3498056 h 4476750"/>
              <a:gd name="connsiteX8" fmla="*/ 2381 w 9146381"/>
              <a:gd name="connsiteY8" fmla="*/ 0 h 4476750"/>
              <a:gd name="connsiteX0" fmla="*/ 2381 w 9146381"/>
              <a:gd name="connsiteY0" fmla="*/ 0 h 4476750"/>
              <a:gd name="connsiteX1" fmla="*/ 9146381 w 9146381"/>
              <a:gd name="connsiteY1" fmla="*/ 0 h 4476750"/>
              <a:gd name="connsiteX2" fmla="*/ 9144001 w 9146381"/>
              <a:gd name="connsiteY2" fmla="*/ 3393281 h 4476750"/>
              <a:gd name="connsiteX3" fmla="*/ 9146381 w 9146381"/>
              <a:gd name="connsiteY3" fmla="*/ 4476750 h 4476750"/>
              <a:gd name="connsiteX4" fmla="*/ 7281863 w 9146381"/>
              <a:gd name="connsiteY4" fmla="*/ 4474369 h 4476750"/>
              <a:gd name="connsiteX5" fmla="*/ 1685926 w 9146381"/>
              <a:gd name="connsiteY5" fmla="*/ 4474369 h 4476750"/>
              <a:gd name="connsiteX6" fmla="*/ 0 w 9146381"/>
              <a:gd name="connsiteY6" fmla="*/ 3498056 h 4476750"/>
              <a:gd name="connsiteX7" fmla="*/ 2381 w 9146381"/>
              <a:gd name="connsiteY7" fmla="*/ 0 h 4476750"/>
              <a:gd name="connsiteX0" fmla="*/ 2381 w 9146381"/>
              <a:gd name="connsiteY0" fmla="*/ 0 h 4474369"/>
              <a:gd name="connsiteX1" fmla="*/ 9146381 w 9146381"/>
              <a:gd name="connsiteY1" fmla="*/ 0 h 4474369"/>
              <a:gd name="connsiteX2" fmla="*/ 9144001 w 9146381"/>
              <a:gd name="connsiteY2" fmla="*/ 3393281 h 4474369"/>
              <a:gd name="connsiteX3" fmla="*/ 7281863 w 9146381"/>
              <a:gd name="connsiteY3" fmla="*/ 4474369 h 4474369"/>
              <a:gd name="connsiteX4" fmla="*/ 1685926 w 9146381"/>
              <a:gd name="connsiteY4" fmla="*/ 4474369 h 4474369"/>
              <a:gd name="connsiteX5" fmla="*/ 0 w 9146381"/>
              <a:gd name="connsiteY5" fmla="*/ 3498056 h 4474369"/>
              <a:gd name="connsiteX6" fmla="*/ 2381 w 9146381"/>
              <a:gd name="connsiteY6" fmla="*/ 0 h 4474369"/>
              <a:gd name="connsiteX0" fmla="*/ 2381 w 9146381"/>
              <a:gd name="connsiteY0" fmla="*/ 0 h 4474369"/>
              <a:gd name="connsiteX1" fmla="*/ 9146381 w 9146381"/>
              <a:gd name="connsiteY1" fmla="*/ 0 h 4474369"/>
              <a:gd name="connsiteX2" fmla="*/ 9144001 w 9146381"/>
              <a:gd name="connsiteY2" fmla="*/ 3393281 h 4474369"/>
              <a:gd name="connsiteX3" fmla="*/ 7281863 w 9146381"/>
              <a:gd name="connsiteY3" fmla="*/ 4474369 h 4474369"/>
              <a:gd name="connsiteX4" fmla="*/ 1685926 w 9146381"/>
              <a:gd name="connsiteY4" fmla="*/ 4474369 h 4474369"/>
              <a:gd name="connsiteX5" fmla="*/ 0 w 9146381"/>
              <a:gd name="connsiteY5" fmla="*/ 3498056 h 4474369"/>
              <a:gd name="connsiteX6" fmla="*/ 2381 w 9146381"/>
              <a:gd name="connsiteY6" fmla="*/ 0 h 447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6381" h="4474369">
                <a:moveTo>
                  <a:pt x="2381" y="0"/>
                </a:moveTo>
                <a:lnTo>
                  <a:pt x="9146381" y="0"/>
                </a:lnTo>
                <a:cubicBezTo>
                  <a:pt x="9145588" y="1131094"/>
                  <a:pt x="9144794" y="2262187"/>
                  <a:pt x="9144001" y="3393281"/>
                </a:cubicBezTo>
                <a:lnTo>
                  <a:pt x="7281863" y="4474369"/>
                </a:lnTo>
                <a:lnTo>
                  <a:pt x="1685926" y="4474369"/>
                </a:lnTo>
                <a:lnTo>
                  <a:pt x="0" y="3498056"/>
                </a:lnTo>
                <a:cubicBezTo>
                  <a:pt x="794" y="2332037"/>
                  <a:pt x="1587" y="1166019"/>
                  <a:pt x="2381" y="0"/>
                </a:cubicBezTo>
                <a:close/>
              </a:path>
            </a:pathLst>
          </a:custGeom>
          <a:solidFill>
            <a:schemeClr val="bg1">
              <a:lumMod val="95000"/>
            </a:schemeClr>
          </a:solidFill>
        </p:spPr>
        <p:txBody>
          <a:bodyPr lIns="216000" tIns="216000"/>
          <a:lstStyle>
            <a:lvl1pPr marL="0" indent="0">
              <a:buFontTx/>
              <a:buNone/>
              <a:defRPr sz="1200"/>
            </a:lvl1pPr>
          </a:lstStyle>
          <a:p>
            <a:r>
              <a:rPr lang="nl-NL"/>
              <a:t>Klik op het pictogram als u een afbeelding wilt toevoegen</a:t>
            </a:r>
            <a:endParaRPr lang="en-GB"/>
          </a:p>
        </p:txBody>
      </p:sp>
      <p:sp>
        <p:nvSpPr>
          <p:cNvPr id="6" name="Tijdelijke aanduiding voor tekst 6"/>
          <p:cNvSpPr>
            <a:spLocks noGrp="1"/>
          </p:cNvSpPr>
          <p:nvPr>
            <p:ph type="body" sz="quarter" idx="13"/>
          </p:nvPr>
        </p:nvSpPr>
        <p:spPr>
          <a:xfrm>
            <a:off x="6498431" y="954088"/>
            <a:ext cx="1949774" cy="3711575"/>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1118 w 1949774"/>
              <a:gd name="connsiteY0" fmla="*/ 0 h 3711575"/>
              <a:gd name="connsiteX1" fmla="*/ 1949774 w 1949774"/>
              <a:gd name="connsiteY1" fmla="*/ 0 h 3711575"/>
              <a:gd name="connsiteX2" fmla="*/ 1949774 w 1949774"/>
              <a:gd name="connsiteY2" fmla="*/ 3711575 h 3711575"/>
              <a:gd name="connsiteX3" fmla="*/ 1118 w 1949774"/>
              <a:gd name="connsiteY3" fmla="*/ 3711575 h 3711575"/>
              <a:gd name="connsiteX4" fmla="*/ 0 w 1949774"/>
              <a:gd name="connsiteY4" fmla="*/ 1105693 h 3711575"/>
              <a:gd name="connsiteX5" fmla="*/ 1118 w 1949774"/>
              <a:gd name="connsiteY5"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949774 w 1949774"/>
              <a:gd name="connsiteY3" fmla="*/ 3711575 h 3711575"/>
              <a:gd name="connsiteX4" fmla="*/ 1118 w 1949774"/>
              <a:gd name="connsiteY4" fmla="*/ 3711575 h 3711575"/>
              <a:gd name="connsiteX5" fmla="*/ 0 w 1949774"/>
              <a:gd name="connsiteY5" fmla="*/ 1105693 h 3711575"/>
              <a:gd name="connsiteX6" fmla="*/ 1118 w 1949774"/>
              <a:gd name="connsiteY6"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 name="connsiteX5" fmla="*/ 1118 w 1949774"/>
              <a:gd name="connsiteY5" fmla="*/ 0 h 3711575"/>
              <a:gd name="connsiteX0" fmla="*/ 0 w 1949774"/>
              <a:gd name="connsiteY0" fmla="*/ 1154019 h 3759901"/>
              <a:gd name="connsiteX1" fmla="*/ 1949774 w 1949774"/>
              <a:gd name="connsiteY1" fmla="*/ 48326 h 3759901"/>
              <a:gd name="connsiteX2" fmla="*/ 1947863 w 1949774"/>
              <a:gd name="connsiteY2" fmla="*/ 2620869 h 3759901"/>
              <a:gd name="connsiteX3" fmla="*/ 1118 w 1949774"/>
              <a:gd name="connsiteY3" fmla="*/ 3759901 h 3759901"/>
              <a:gd name="connsiteX4" fmla="*/ 0 w 1949774"/>
              <a:gd name="connsiteY4" fmla="*/ 1154019 h 3759901"/>
              <a:gd name="connsiteX0" fmla="*/ 0 w 1949774"/>
              <a:gd name="connsiteY0" fmla="*/ 1105693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9774" h="3711575">
                <a:moveTo>
                  <a:pt x="0" y="1105693"/>
                </a:moveTo>
                <a:lnTo>
                  <a:pt x="1949774" y="0"/>
                </a:lnTo>
                <a:lnTo>
                  <a:pt x="1947863" y="2572543"/>
                </a:lnTo>
                <a:lnTo>
                  <a:pt x="1118" y="3711575"/>
                </a:lnTo>
                <a:cubicBezTo>
                  <a:pt x="745" y="2842948"/>
                  <a:pt x="373" y="1974320"/>
                  <a:pt x="0" y="1105693"/>
                </a:cubicBezTo>
                <a:close/>
              </a:path>
            </a:pathLst>
          </a:custGeom>
          <a:solidFill>
            <a:schemeClr val="accent4"/>
          </a:solidFill>
        </p:spPr>
        <p:txBody>
          <a:bodyPr lIns="216000" anchor="ctr" anchorCtr="0"/>
          <a:lstStyle>
            <a:lvl1pPr marL="0" indent="0">
              <a:buFontTx/>
              <a:buNone/>
              <a:defRPr sz="20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Tree>
    <p:extLst>
      <p:ext uri="{BB962C8B-B14F-4D97-AF65-F5344CB8AC3E}">
        <p14:creationId xmlns:p14="http://schemas.microsoft.com/office/powerpoint/2010/main" val="1257098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60" y="4335335"/>
            <a:ext cx="848773" cy="774505"/>
          </a:xfrm>
          <a:prstGeom prst="rect">
            <a:avLst/>
          </a:prstGeom>
        </p:spPr>
      </p:pic>
      <p:sp>
        <p:nvSpPr>
          <p:cNvPr id="5" name="Tijdelijke aanduiding voor afbeelding 4"/>
          <p:cNvSpPr>
            <a:spLocks noGrp="1" noChangeAspect="1"/>
          </p:cNvSpPr>
          <p:nvPr>
            <p:ph type="pic" sz="quarter" idx="10"/>
          </p:nvPr>
        </p:nvSpPr>
        <p:spPr>
          <a:xfrm>
            <a:off x="0" y="669131"/>
            <a:ext cx="9146381" cy="4474369"/>
          </a:xfrm>
          <a:custGeom>
            <a:avLst/>
            <a:gdLst>
              <a:gd name="connsiteX0" fmla="*/ 0 w 9144000"/>
              <a:gd name="connsiteY0" fmla="*/ 0 h 4476750"/>
              <a:gd name="connsiteX1" fmla="*/ 9144000 w 9144000"/>
              <a:gd name="connsiteY1" fmla="*/ 0 h 4476750"/>
              <a:gd name="connsiteX2" fmla="*/ 9144000 w 9144000"/>
              <a:gd name="connsiteY2" fmla="*/ 4476750 h 4476750"/>
              <a:gd name="connsiteX3" fmla="*/ 0 w 9144000"/>
              <a:gd name="connsiteY3" fmla="*/ 4476750 h 4476750"/>
              <a:gd name="connsiteX4" fmla="*/ 0 w 9144000"/>
              <a:gd name="connsiteY4" fmla="*/ 0 h 4476750"/>
              <a:gd name="connsiteX0" fmla="*/ 2381 w 9146381"/>
              <a:gd name="connsiteY0" fmla="*/ 0 h 4476750"/>
              <a:gd name="connsiteX1" fmla="*/ 9146381 w 9146381"/>
              <a:gd name="connsiteY1" fmla="*/ 0 h 4476750"/>
              <a:gd name="connsiteX2" fmla="*/ 9146381 w 9146381"/>
              <a:gd name="connsiteY2" fmla="*/ 4476750 h 4476750"/>
              <a:gd name="connsiteX3" fmla="*/ 2381 w 9146381"/>
              <a:gd name="connsiteY3" fmla="*/ 4476750 h 4476750"/>
              <a:gd name="connsiteX4" fmla="*/ 0 w 9146381"/>
              <a:gd name="connsiteY4" fmla="*/ 3498056 h 4476750"/>
              <a:gd name="connsiteX5" fmla="*/ 2381 w 9146381"/>
              <a:gd name="connsiteY5" fmla="*/ 0 h 4476750"/>
              <a:gd name="connsiteX0" fmla="*/ 2381 w 9146381"/>
              <a:gd name="connsiteY0" fmla="*/ 0 h 4476750"/>
              <a:gd name="connsiteX1" fmla="*/ 9146381 w 9146381"/>
              <a:gd name="connsiteY1" fmla="*/ 0 h 4476750"/>
              <a:gd name="connsiteX2" fmla="*/ 9146381 w 9146381"/>
              <a:gd name="connsiteY2" fmla="*/ 4476750 h 4476750"/>
              <a:gd name="connsiteX3" fmla="*/ 1685926 w 9146381"/>
              <a:gd name="connsiteY3" fmla="*/ 4474369 h 4476750"/>
              <a:gd name="connsiteX4" fmla="*/ 2381 w 9146381"/>
              <a:gd name="connsiteY4" fmla="*/ 4476750 h 4476750"/>
              <a:gd name="connsiteX5" fmla="*/ 0 w 9146381"/>
              <a:gd name="connsiteY5" fmla="*/ 3498056 h 4476750"/>
              <a:gd name="connsiteX6" fmla="*/ 2381 w 9146381"/>
              <a:gd name="connsiteY6" fmla="*/ 0 h 4476750"/>
              <a:gd name="connsiteX0" fmla="*/ 2381 w 9146381"/>
              <a:gd name="connsiteY0" fmla="*/ 0 h 4476750"/>
              <a:gd name="connsiteX1" fmla="*/ 9146381 w 9146381"/>
              <a:gd name="connsiteY1" fmla="*/ 0 h 4476750"/>
              <a:gd name="connsiteX2" fmla="*/ 9146381 w 9146381"/>
              <a:gd name="connsiteY2" fmla="*/ 4476750 h 4476750"/>
              <a:gd name="connsiteX3" fmla="*/ 7281863 w 9146381"/>
              <a:gd name="connsiteY3" fmla="*/ 4474369 h 4476750"/>
              <a:gd name="connsiteX4" fmla="*/ 1685926 w 9146381"/>
              <a:gd name="connsiteY4" fmla="*/ 4474369 h 4476750"/>
              <a:gd name="connsiteX5" fmla="*/ 2381 w 9146381"/>
              <a:gd name="connsiteY5" fmla="*/ 4476750 h 4476750"/>
              <a:gd name="connsiteX6" fmla="*/ 0 w 9146381"/>
              <a:gd name="connsiteY6" fmla="*/ 3498056 h 4476750"/>
              <a:gd name="connsiteX7" fmla="*/ 2381 w 9146381"/>
              <a:gd name="connsiteY7" fmla="*/ 0 h 4476750"/>
              <a:gd name="connsiteX0" fmla="*/ 2381 w 9146381"/>
              <a:gd name="connsiteY0" fmla="*/ 0 h 4476750"/>
              <a:gd name="connsiteX1" fmla="*/ 9146381 w 9146381"/>
              <a:gd name="connsiteY1" fmla="*/ 0 h 4476750"/>
              <a:gd name="connsiteX2" fmla="*/ 9144001 w 9146381"/>
              <a:gd name="connsiteY2" fmla="*/ 3393281 h 4476750"/>
              <a:gd name="connsiteX3" fmla="*/ 9146381 w 9146381"/>
              <a:gd name="connsiteY3" fmla="*/ 4476750 h 4476750"/>
              <a:gd name="connsiteX4" fmla="*/ 7281863 w 9146381"/>
              <a:gd name="connsiteY4" fmla="*/ 4474369 h 4476750"/>
              <a:gd name="connsiteX5" fmla="*/ 1685926 w 9146381"/>
              <a:gd name="connsiteY5" fmla="*/ 4474369 h 4476750"/>
              <a:gd name="connsiteX6" fmla="*/ 2381 w 9146381"/>
              <a:gd name="connsiteY6" fmla="*/ 4476750 h 4476750"/>
              <a:gd name="connsiteX7" fmla="*/ 0 w 9146381"/>
              <a:gd name="connsiteY7" fmla="*/ 3498056 h 4476750"/>
              <a:gd name="connsiteX8" fmla="*/ 2381 w 9146381"/>
              <a:gd name="connsiteY8" fmla="*/ 0 h 4476750"/>
              <a:gd name="connsiteX0" fmla="*/ 2381 w 9146381"/>
              <a:gd name="connsiteY0" fmla="*/ 0 h 4476750"/>
              <a:gd name="connsiteX1" fmla="*/ 9146381 w 9146381"/>
              <a:gd name="connsiteY1" fmla="*/ 0 h 4476750"/>
              <a:gd name="connsiteX2" fmla="*/ 9144001 w 9146381"/>
              <a:gd name="connsiteY2" fmla="*/ 3393281 h 4476750"/>
              <a:gd name="connsiteX3" fmla="*/ 9146381 w 9146381"/>
              <a:gd name="connsiteY3" fmla="*/ 4476750 h 4476750"/>
              <a:gd name="connsiteX4" fmla="*/ 7281863 w 9146381"/>
              <a:gd name="connsiteY4" fmla="*/ 4474369 h 4476750"/>
              <a:gd name="connsiteX5" fmla="*/ 1685926 w 9146381"/>
              <a:gd name="connsiteY5" fmla="*/ 4474369 h 4476750"/>
              <a:gd name="connsiteX6" fmla="*/ 0 w 9146381"/>
              <a:gd name="connsiteY6" fmla="*/ 3498056 h 4476750"/>
              <a:gd name="connsiteX7" fmla="*/ 2381 w 9146381"/>
              <a:gd name="connsiteY7" fmla="*/ 0 h 4476750"/>
              <a:gd name="connsiteX0" fmla="*/ 2381 w 9146381"/>
              <a:gd name="connsiteY0" fmla="*/ 0 h 4474369"/>
              <a:gd name="connsiteX1" fmla="*/ 9146381 w 9146381"/>
              <a:gd name="connsiteY1" fmla="*/ 0 h 4474369"/>
              <a:gd name="connsiteX2" fmla="*/ 9144001 w 9146381"/>
              <a:gd name="connsiteY2" fmla="*/ 3393281 h 4474369"/>
              <a:gd name="connsiteX3" fmla="*/ 7281863 w 9146381"/>
              <a:gd name="connsiteY3" fmla="*/ 4474369 h 4474369"/>
              <a:gd name="connsiteX4" fmla="*/ 1685926 w 9146381"/>
              <a:gd name="connsiteY4" fmla="*/ 4474369 h 4474369"/>
              <a:gd name="connsiteX5" fmla="*/ 0 w 9146381"/>
              <a:gd name="connsiteY5" fmla="*/ 3498056 h 4474369"/>
              <a:gd name="connsiteX6" fmla="*/ 2381 w 9146381"/>
              <a:gd name="connsiteY6" fmla="*/ 0 h 4474369"/>
              <a:gd name="connsiteX0" fmla="*/ 2381 w 9146381"/>
              <a:gd name="connsiteY0" fmla="*/ 0 h 4474369"/>
              <a:gd name="connsiteX1" fmla="*/ 9146381 w 9146381"/>
              <a:gd name="connsiteY1" fmla="*/ 0 h 4474369"/>
              <a:gd name="connsiteX2" fmla="*/ 9144001 w 9146381"/>
              <a:gd name="connsiteY2" fmla="*/ 3393281 h 4474369"/>
              <a:gd name="connsiteX3" fmla="*/ 7281863 w 9146381"/>
              <a:gd name="connsiteY3" fmla="*/ 4474369 h 4474369"/>
              <a:gd name="connsiteX4" fmla="*/ 1685926 w 9146381"/>
              <a:gd name="connsiteY4" fmla="*/ 4474369 h 4474369"/>
              <a:gd name="connsiteX5" fmla="*/ 0 w 9146381"/>
              <a:gd name="connsiteY5" fmla="*/ 3498056 h 4474369"/>
              <a:gd name="connsiteX6" fmla="*/ 2381 w 9146381"/>
              <a:gd name="connsiteY6" fmla="*/ 0 h 447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6381" h="4474369">
                <a:moveTo>
                  <a:pt x="2381" y="0"/>
                </a:moveTo>
                <a:lnTo>
                  <a:pt x="9146381" y="0"/>
                </a:lnTo>
                <a:cubicBezTo>
                  <a:pt x="9145588" y="1131094"/>
                  <a:pt x="9144794" y="2262187"/>
                  <a:pt x="9144001" y="3393281"/>
                </a:cubicBezTo>
                <a:lnTo>
                  <a:pt x="7281863" y="4474369"/>
                </a:lnTo>
                <a:lnTo>
                  <a:pt x="1685926" y="4474369"/>
                </a:lnTo>
                <a:lnTo>
                  <a:pt x="0" y="3498056"/>
                </a:lnTo>
                <a:cubicBezTo>
                  <a:pt x="794" y="2332037"/>
                  <a:pt x="1587" y="1166019"/>
                  <a:pt x="2381" y="0"/>
                </a:cubicBezTo>
                <a:close/>
              </a:path>
            </a:pathLst>
          </a:custGeom>
          <a:solidFill>
            <a:schemeClr val="bg1">
              <a:lumMod val="95000"/>
            </a:schemeClr>
          </a:solidFill>
        </p:spPr>
        <p:txBody>
          <a:bodyPr lIns="216000" tIns="216000"/>
          <a:lstStyle>
            <a:lvl1pPr marL="0" indent="0" algn="l">
              <a:buFontTx/>
              <a:buNone/>
              <a:defRPr sz="1200"/>
            </a:lvl1pPr>
          </a:lstStyle>
          <a:p>
            <a:r>
              <a:rPr lang="nl-NL"/>
              <a:t>Klik op het pictogram als u een afbeelding wilt toevoegen</a:t>
            </a:r>
            <a:endParaRPr lang="en-GB"/>
          </a:p>
        </p:txBody>
      </p:sp>
      <p:sp>
        <p:nvSpPr>
          <p:cNvPr id="8" name="Tijdelijke aanduiding voor tekst 6"/>
          <p:cNvSpPr>
            <a:spLocks noGrp="1"/>
          </p:cNvSpPr>
          <p:nvPr>
            <p:ph type="body" sz="quarter" idx="13"/>
          </p:nvPr>
        </p:nvSpPr>
        <p:spPr>
          <a:xfrm>
            <a:off x="6498431" y="954088"/>
            <a:ext cx="1949774" cy="3711575"/>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1118 w 1949774"/>
              <a:gd name="connsiteY0" fmla="*/ 0 h 3711575"/>
              <a:gd name="connsiteX1" fmla="*/ 1949774 w 1949774"/>
              <a:gd name="connsiteY1" fmla="*/ 0 h 3711575"/>
              <a:gd name="connsiteX2" fmla="*/ 1949774 w 1949774"/>
              <a:gd name="connsiteY2" fmla="*/ 3711575 h 3711575"/>
              <a:gd name="connsiteX3" fmla="*/ 1118 w 1949774"/>
              <a:gd name="connsiteY3" fmla="*/ 3711575 h 3711575"/>
              <a:gd name="connsiteX4" fmla="*/ 0 w 1949774"/>
              <a:gd name="connsiteY4" fmla="*/ 1105693 h 3711575"/>
              <a:gd name="connsiteX5" fmla="*/ 1118 w 1949774"/>
              <a:gd name="connsiteY5"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949774 w 1949774"/>
              <a:gd name="connsiteY3" fmla="*/ 3711575 h 3711575"/>
              <a:gd name="connsiteX4" fmla="*/ 1118 w 1949774"/>
              <a:gd name="connsiteY4" fmla="*/ 3711575 h 3711575"/>
              <a:gd name="connsiteX5" fmla="*/ 0 w 1949774"/>
              <a:gd name="connsiteY5" fmla="*/ 1105693 h 3711575"/>
              <a:gd name="connsiteX6" fmla="*/ 1118 w 1949774"/>
              <a:gd name="connsiteY6"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 name="connsiteX5" fmla="*/ 1118 w 1949774"/>
              <a:gd name="connsiteY5" fmla="*/ 0 h 3711575"/>
              <a:gd name="connsiteX0" fmla="*/ 0 w 1949774"/>
              <a:gd name="connsiteY0" fmla="*/ 1154019 h 3759901"/>
              <a:gd name="connsiteX1" fmla="*/ 1949774 w 1949774"/>
              <a:gd name="connsiteY1" fmla="*/ 48326 h 3759901"/>
              <a:gd name="connsiteX2" fmla="*/ 1947863 w 1949774"/>
              <a:gd name="connsiteY2" fmla="*/ 2620869 h 3759901"/>
              <a:gd name="connsiteX3" fmla="*/ 1118 w 1949774"/>
              <a:gd name="connsiteY3" fmla="*/ 3759901 h 3759901"/>
              <a:gd name="connsiteX4" fmla="*/ 0 w 1949774"/>
              <a:gd name="connsiteY4" fmla="*/ 1154019 h 3759901"/>
              <a:gd name="connsiteX0" fmla="*/ 0 w 1949774"/>
              <a:gd name="connsiteY0" fmla="*/ 1105693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9774" h="3711575">
                <a:moveTo>
                  <a:pt x="0" y="1105693"/>
                </a:moveTo>
                <a:lnTo>
                  <a:pt x="1949774" y="0"/>
                </a:lnTo>
                <a:lnTo>
                  <a:pt x="1947863" y="2572543"/>
                </a:lnTo>
                <a:lnTo>
                  <a:pt x="1118" y="3711575"/>
                </a:lnTo>
                <a:cubicBezTo>
                  <a:pt x="745" y="2842948"/>
                  <a:pt x="373" y="1974320"/>
                  <a:pt x="0" y="1105693"/>
                </a:cubicBezTo>
                <a:close/>
              </a:path>
            </a:pathLst>
          </a:custGeom>
          <a:gradFill>
            <a:gsLst>
              <a:gs pos="35000">
                <a:schemeClr val="accent2"/>
              </a:gs>
              <a:gs pos="0">
                <a:schemeClr val="accent1"/>
              </a:gs>
              <a:gs pos="100000">
                <a:schemeClr val="accent3"/>
              </a:gs>
            </a:gsLst>
            <a:lin ang="2400000" scaled="0"/>
          </a:gradFill>
        </p:spPr>
        <p:txBody>
          <a:bodyPr vert="horz" lIns="216000" tIns="45720" rIns="91440" bIns="45720" rtlCol="0" anchor="ctr" anchorCtr="0">
            <a:noAutofit/>
          </a:bodyPr>
          <a:lstStyle>
            <a:lvl1pPr>
              <a:defRPr lang="nl-NL" sz="2000" dirty="0" smtClean="0">
                <a:solidFill>
                  <a:schemeClr val="bg1"/>
                </a:solidFill>
              </a:defRPr>
            </a:lvl1pPr>
          </a:lstStyle>
          <a:p>
            <a:pPr marL="0" lvl="0" indent="0">
              <a:buNone/>
            </a:pPr>
            <a:r>
              <a:rPr lang="nl-NL"/>
              <a:t>Klikken om de tekststijl van het model te bewerken</a:t>
            </a:r>
          </a:p>
        </p:txBody>
      </p:sp>
    </p:spTree>
    <p:extLst>
      <p:ext uri="{BB962C8B-B14F-4D97-AF65-F5344CB8AC3E}">
        <p14:creationId xmlns:p14="http://schemas.microsoft.com/office/powerpoint/2010/main" val="1660967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60" y="4335335"/>
            <a:ext cx="848773" cy="774505"/>
          </a:xfrm>
          <a:prstGeom prst="rect">
            <a:avLst/>
          </a:prstGeom>
        </p:spPr>
      </p:pic>
      <p:sp>
        <p:nvSpPr>
          <p:cNvPr id="5" name="Tijdelijke aanduiding voor afbeelding 4"/>
          <p:cNvSpPr>
            <a:spLocks noGrp="1" noChangeAspect="1"/>
          </p:cNvSpPr>
          <p:nvPr>
            <p:ph type="pic" sz="quarter" idx="10"/>
          </p:nvPr>
        </p:nvSpPr>
        <p:spPr>
          <a:xfrm>
            <a:off x="0" y="669131"/>
            <a:ext cx="9146381" cy="4474369"/>
          </a:xfrm>
          <a:custGeom>
            <a:avLst/>
            <a:gdLst>
              <a:gd name="connsiteX0" fmla="*/ 0 w 9144000"/>
              <a:gd name="connsiteY0" fmla="*/ 0 h 4476750"/>
              <a:gd name="connsiteX1" fmla="*/ 9144000 w 9144000"/>
              <a:gd name="connsiteY1" fmla="*/ 0 h 4476750"/>
              <a:gd name="connsiteX2" fmla="*/ 9144000 w 9144000"/>
              <a:gd name="connsiteY2" fmla="*/ 4476750 h 4476750"/>
              <a:gd name="connsiteX3" fmla="*/ 0 w 9144000"/>
              <a:gd name="connsiteY3" fmla="*/ 4476750 h 4476750"/>
              <a:gd name="connsiteX4" fmla="*/ 0 w 9144000"/>
              <a:gd name="connsiteY4" fmla="*/ 0 h 4476750"/>
              <a:gd name="connsiteX0" fmla="*/ 2381 w 9146381"/>
              <a:gd name="connsiteY0" fmla="*/ 0 h 4476750"/>
              <a:gd name="connsiteX1" fmla="*/ 9146381 w 9146381"/>
              <a:gd name="connsiteY1" fmla="*/ 0 h 4476750"/>
              <a:gd name="connsiteX2" fmla="*/ 9146381 w 9146381"/>
              <a:gd name="connsiteY2" fmla="*/ 4476750 h 4476750"/>
              <a:gd name="connsiteX3" fmla="*/ 2381 w 9146381"/>
              <a:gd name="connsiteY3" fmla="*/ 4476750 h 4476750"/>
              <a:gd name="connsiteX4" fmla="*/ 0 w 9146381"/>
              <a:gd name="connsiteY4" fmla="*/ 3498056 h 4476750"/>
              <a:gd name="connsiteX5" fmla="*/ 2381 w 9146381"/>
              <a:gd name="connsiteY5" fmla="*/ 0 h 4476750"/>
              <a:gd name="connsiteX0" fmla="*/ 2381 w 9146381"/>
              <a:gd name="connsiteY0" fmla="*/ 0 h 4476750"/>
              <a:gd name="connsiteX1" fmla="*/ 9146381 w 9146381"/>
              <a:gd name="connsiteY1" fmla="*/ 0 h 4476750"/>
              <a:gd name="connsiteX2" fmla="*/ 9146381 w 9146381"/>
              <a:gd name="connsiteY2" fmla="*/ 4476750 h 4476750"/>
              <a:gd name="connsiteX3" fmla="*/ 1685926 w 9146381"/>
              <a:gd name="connsiteY3" fmla="*/ 4474369 h 4476750"/>
              <a:gd name="connsiteX4" fmla="*/ 2381 w 9146381"/>
              <a:gd name="connsiteY4" fmla="*/ 4476750 h 4476750"/>
              <a:gd name="connsiteX5" fmla="*/ 0 w 9146381"/>
              <a:gd name="connsiteY5" fmla="*/ 3498056 h 4476750"/>
              <a:gd name="connsiteX6" fmla="*/ 2381 w 9146381"/>
              <a:gd name="connsiteY6" fmla="*/ 0 h 4476750"/>
              <a:gd name="connsiteX0" fmla="*/ 2381 w 9146381"/>
              <a:gd name="connsiteY0" fmla="*/ 0 h 4476750"/>
              <a:gd name="connsiteX1" fmla="*/ 9146381 w 9146381"/>
              <a:gd name="connsiteY1" fmla="*/ 0 h 4476750"/>
              <a:gd name="connsiteX2" fmla="*/ 9146381 w 9146381"/>
              <a:gd name="connsiteY2" fmla="*/ 4476750 h 4476750"/>
              <a:gd name="connsiteX3" fmla="*/ 7281863 w 9146381"/>
              <a:gd name="connsiteY3" fmla="*/ 4474369 h 4476750"/>
              <a:gd name="connsiteX4" fmla="*/ 1685926 w 9146381"/>
              <a:gd name="connsiteY4" fmla="*/ 4474369 h 4476750"/>
              <a:gd name="connsiteX5" fmla="*/ 2381 w 9146381"/>
              <a:gd name="connsiteY5" fmla="*/ 4476750 h 4476750"/>
              <a:gd name="connsiteX6" fmla="*/ 0 w 9146381"/>
              <a:gd name="connsiteY6" fmla="*/ 3498056 h 4476750"/>
              <a:gd name="connsiteX7" fmla="*/ 2381 w 9146381"/>
              <a:gd name="connsiteY7" fmla="*/ 0 h 4476750"/>
              <a:gd name="connsiteX0" fmla="*/ 2381 w 9146381"/>
              <a:gd name="connsiteY0" fmla="*/ 0 h 4476750"/>
              <a:gd name="connsiteX1" fmla="*/ 9146381 w 9146381"/>
              <a:gd name="connsiteY1" fmla="*/ 0 h 4476750"/>
              <a:gd name="connsiteX2" fmla="*/ 9144001 w 9146381"/>
              <a:gd name="connsiteY2" fmla="*/ 3393281 h 4476750"/>
              <a:gd name="connsiteX3" fmla="*/ 9146381 w 9146381"/>
              <a:gd name="connsiteY3" fmla="*/ 4476750 h 4476750"/>
              <a:gd name="connsiteX4" fmla="*/ 7281863 w 9146381"/>
              <a:gd name="connsiteY4" fmla="*/ 4474369 h 4476750"/>
              <a:gd name="connsiteX5" fmla="*/ 1685926 w 9146381"/>
              <a:gd name="connsiteY5" fmla="*/ 4474369 h 4476750"/>
              <a:gd name="connsiteX6" fmla="*/ 2381 w 9146381"/>
              <a:gd name="connsiteY6" fmla="*/ 4476750 h 4476750"/>
              <a:gd name="connsiteX7" fmla="*/ 0 w 9146381"/>
              <a:gd name="connsiteY7" fmla="*/ 3498056 h 4476750"/>
              <a:gd name="connsiteX8" fmla="*/ 2381 w 9146381"/>
              <a:gd name="connsiteY8" fmla="*/ 0 h 4476750"/>
              <a:gd name="connsiteX0" fmla="*/ 2381 w 9146381"/>
              <a:gd name="connsiteY0" fmla="*/ 0 h 4476750"/>
              <a:gd name="connsiteX1" fmla="*/ 9146381 w 9146381"/>
              <a:gd name="connsiteY1" fmla="*/ 0 h 4476750"/>
              <a:gd name="connsiteX2" fmla="*/ 9144001 w 9146381"/>
              <a:gd name="connsiteY2" fmla="*/ 3393281 h 4476750"/>
              <a:gd name="connsiteX3" fmla="*/ 9146381 w 9146381"/>
              <a:gd name="connsiteY3" fmla="*/ 4476750 h 4476750"/>
              <a:gd name="connsiteX4" fmla="*/ 7281863 w 9146381"/>
              <a:gd name="connsiteY4" fmla="*/ 4474369 h 4476750"/>
              <a:gd name="connsiteX5" fmla="*/ 1685926 w 9146381"/>
              <a:gd name="connsiteY5" fmla="*/ 4474369 h 4476750"/>
              <a:gd name="connsiteX6" fmla="*/ 0 w 9146381"/>
              <a:gd name="connsiteY6" fmla="*/ 3498056 h 4476750"/>
              <a:gd name="connsiteX7" fmla="*/ 2381 w 9146381"/>
              <a:gd name="connsiteY7" fmla="*/ 0 h 4476750"/>
              <a:gd name="connsiteX0" fmla="*/ 2381 w 9146381"/>
              <a:gd name="connsiteY0" fmla="*/ 0 h 4474369"/>
              <a:gd name="connsiteX1" fmla="*/ 9146381 w 9146381"/>
              <a:gd name="connsiteY1" fmla="*/ 0 h 4474369"/>
              <a:gd name="connsiteX2" fmla="*/ 9144001 w 9146381"/>
              <a:gd name="connsiteY2" fmla="*/ 3393281 h 4474369"/>
              <a:gd name="connsiteX3" fmla="*/ 7281863 w 9146381"/>
              <a:gd name="connsiteY3" fmla="*/ 4474369 h 4474369"/>
              <a:gd name="connsiteX4" fmla="*/ 1685926 w 9146381"/>
              <a:gd name="connsiteY4" fmla="*/ 4474369 h 4474369"/>
              <a:gd name="connsiteX5" fmla="*/ 0 w 9146381"/>
              <a:gd name="connsiteY5" fmla="*/ 3498056 h 4474369"/>
              <a:gd name="connsiteX6" fmla="*/ 2381 w 9146381"/>
              <a:gd name="connsiteY6" fmla="*/ 0 h 4474369"/>
              <a:gd name="connsiteX0" fmla="*/ 2381 w 9146381"/>
              <a:gd name="connsiteY0" fmla="*/ 0 h 4474369"/>
              <a:gd name="connsiteX1" fmla="*/ 9146381 w 9146381"/>
              <a:gd name="connsiteY1" fmla="*/ 0 h 4474369"/>
              <a:gd name="connsiteX2" fmla="*/ 9144001 w 9146381"/>
              <a:gd name="connsiteY2" fmla="*/ 3393281 h 4474369"/>
              <a:gd name="connsiteX3" fmla="*/ 7281863 w 9146381"/>
              <a:gd name="connsiteY3" fmla="*/ 4474369 h 4474369"/>
              <a:gd name="connsiteX4" fmla="*/ 1685926 w 9146381"/>
              <a:gd name="connsiteY4" fmla="*/ 4474369 h 4474369"/>
              <a:gd name="connsiteX5" fmla="*/ 0 w 9146381"/>
              <a:gd name="connsiteY5" fmla="*/ 3498056 h 4474369"/>
              <a:gd name="connsiteX6" fmla="*/ 2381 w 9146381"/>
              <a:gd name="connsiteY6" fmla="*/ 0 h 447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6381" h="4474369">
                <a:moveTo>
                  <a:pt x="2381" y="0"/>
                </a:moveTo>
                <a:lnTo>
                  <a:pt x="9146381" y="0"/>
                </a:lnTo>
                <a:cubicBezTo>
                  <a:pt x="9145588" y="1131094"/>
                  <a:pt x="9144794" y="2262187"/>
                  <a:pt x="9144001" y="3393281"/>
                </a:cubicBezTo>
                <a:lnTo>
                  <a:pt x="7281863" y="4474369"/>
                </a:lnTo>
                <a:lnTo>
                  <a:pt x="1685926" y="4474369"/>
                </a:lnTo>
                <a:lnTo>
                  <a:pt x="0" y="3498056"/>
                </a:lnTo>
                <a:cubicBezTo>
                  <a:pt x="794" y="2332037"/>
                  <a:pt x="1587" y="1166019"/>
                  <a:pt x="2381" y="0"/>
                </a:cubicBezTo>
                <a:close/>
              </a:path>
            </a:pathLst>
          </a:custGeom>
          <a:solidFill>
            <a:schemeClr val="bg1">
              <a:lumMod val="95000"/>
            </a:schemeClr>
          </a:solidFill>
        </p:spPr>
        <p:txBody>
          <a:bodyPr lIns="216000" tIns="216000"/>
          <a:lstStyle>
            <a:lvl1pPr marL="0" indent="0" algn="r">
              <a:buFontTx/>
              <a:buNone/>
              <a:defRPr sz="1200"/>
            </a:lvl1pPr>
          </a:lstStyle>
          <a:p>
            <a:r>
              <a:rPr lang="nl-NL"/>
              <a:t>Klik op het pictogram als u een afbeelding wilt toevoegen</a:t>
            </a:r>
            <a:endParaRPr lang="en-GB"/>
          </a:p>
        </p:txBody>
      </p:sp>
      <p:sp>
        <p:nvSpPr>
          <p:cNvPr id="7" name="Tijdelijke aanduiding voor tekst 6"/>
          <p:cNvSpPr>
            <a:spLocks noGrp="1"/>
          </p:cNvSpPr>
          <p:nvPr>
            <p:ph type="body" sz="quarter" idx="12"/>
          </p:nvPr>
        </p:nvSpPr>
        <p:spPr>
          <a:xfrm>
            <a:off x="533400" y="920750"/>
            <a:ext cx="1948656" cy="3711575"/>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0 w 1948656"/>
              <a:gd name="connsiteY5"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793 w 1948656"/>
              <a:gd name="connsiteY5" fmla="*/ 2577306 h 3711575"/>
              <a:gd name="connsiteX6" fmla="*/ 0 w 1948656"/>
              <a:gd name="connsiteY6"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0 w 1948656"/>
              <a:gd name="connsiteY3" fmla="*/ 3711575 h 3711575"/>
              <a:gd name="connsiteX4" fmla="*/ 793 w 1948656"/>
              <a:gd name="connsiteY4" fmla="*/ 2577306 h 3711575"/>
              <a:gd name="connsiteX5" fmla="*/ 0 w 1948656"/>
              <a:gd name="connsiteY5"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793 w 1948656"/>
              <a:gd name="connsiteY3" fmla="*/ 2577306 h 3711575"/>
              <a:gd name="connsiteX4" fmla="*/ 0 w 1948656"/>
              <a:gd name="connsiteY4" fmla="*/ 0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656" h="3711575">
                <a:moveTo>
                  <a:pt x="0" y="0"/>
                </a:moveTo>
                <a:lnTo>
                  <a:pt x="1948656" y="1105693"/>
                </a:lnTo>
                <a:lnTo>
                  <a:pt x="1948656" y="3711575"/>
                </a:lnTo>
                <a:lnTo>
                  <a:pt x="793" y="2577306"/>
                </a:lnTo>
                <a:cubicBezTo>
                  <a:pt x="529" y="1718204"/>
                  <a:pt x="264" y="859102"/>
                  <a:pt x="0" y="0"/>
                </a:cubicBezTo>
                <a:close/>
              </a:path>
            </a:pathLst>
          </a:custGeom>
          <a:solidFill>
            <a:schemeClr val="accent2"/>
          </a:solidFill>
        </p:spPr>
        <p:txBody>
          <a:bodyPr lIns="216000" anchor="ctr" anchorCtr="0"/>
          <a:lstStyle>
            <a:lvl1pPr marL="0" indent="0">
              <a:buFontTx/>
              <a:buNone/>
              <a:defRPr sz="20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Tree>
    <p:extLst>
      <p:ext uri="{BB962C8B-B14F-4D97-AF65-F5344CB8AC3E}">
        <p14:creationId xmlns:p14="http://schemas.microsoft.com/office/powerpoint/2010/main" val="2996629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60" y="4335335"/>
            <a:ext cx="848773" cy="774505"/>
          </a:xfrm>
          <a:prstGeom prst="rect">
            <a:avLst/>
          </a:prstGeom>
        </p:spPr>
      </p:pic>
      <p:sp>
        <p:nvSpPr>
          <p:cNvPr id="5" name="Tijdelijke aanduiding voor afbeelding 4"/>
          <p:cNvSpPr>
            <a:spLocks noGrp="1" noChangeAspect="1"/>
          </p:cNvSpPr>
          <p:nvPr>
            <p:ph type="pic" sz="quarter" idx="10"/>
          </p:nvPr>
        </p:nvSpPr>
        <p:spPr>
          <a:xfrm>
            <a:off x="0" y="669131"/>
            <a:ext cx="9146381" cy="4474369"/>
          </a:xfrm>
          <a:custGeom>
            <a:avLst/>
            <a:gdLst>
              <a:gd name="connsiteX0" fmla="*/ 0 w 9144000"/>
              <a:gd name="connsiteY0" fmla="*/ 0 h 4476750"/>
              <a:gd name="connsiteX1" fmla="*/ 9144000 w 9144000"/>
              <a:gd name="connsiteY1" fmla="*/ 0 h 4476750"/>
              <a:gd name="connsiteX2" fmla="*/ 9144000 w 9144000"/>
              <a:gd name="connsiteY2" fmla="*/ 4476750 h 4476750"/>
              <a:gd name="connsiteX3" fmla="*/ 0 w 9144000"/>
              <a:gd name="connsiteY3" fmla="*/ 4476750 h 4476750"/>
              <a:gd name="connsiteX4" fmla="*/ 0 w 9144000"/>
              <a:gd name="connsiteY4" fmla="*/ 0 h 4476750"/>
              <a:gd name="connsiteX0" fmla="*/ 2381 w 9146381"/>
              <a:gd name="connsiteY0" fmla="*/ 0 h 4476750"/>
              <a:gd name="connsiteX1" fmla="*/ 9146381 w 9146381"/>
              <a:gd name="connsiteY1" fmla="*/ 0 h 4476750"/>
              <a:gd name="connsiteX2" fmla="*/ 9146381 w 9146381"/>
              <a:gd name="connsiteY2" fmla="*/ 4476750 h 4476750"/>
              <a:gd name="connsiteX3" fmla="*/ 2381 w 9146381"/>
              <a:gd name="connsiteY3" fmla="*/ 4476750 h 4476750"/>
              <a:gd name="connsiteX4" fmla="*/ 0 w 9146381"/>
              <a:gd name="connsiteY4" fmla="*/ 3498056 h 4476750"/>
              <a:gd name="connsiteX5" fmla="*/ 2381 w 9146381"/>
              <a:gd name="connsiteY5" fmla="*/ 0 h 4476750"/>
              <a:gd name="connsiteX0" fmla="*/ 2381 w 9146381"/>
              <a:gd name="connsiteY0" fmla="*/ 0 h 4476750"/>
              <a:gd name="connsiteX1" fmla="*/ 9146381 w 9146381"/>
              <a:gd name="connsiteY1" fmla="*/ 0 h 4476750"/>
              <a:gd name="connsiteX2" fmla="*/ 9146381 w 9146381"/>
              <a:gd name="connsiteY2" fmla="*/ 4476750 h 4476750"/>
              <a:gd name="connsiteX3" fmla="*/ 1685926 w 9146381"/>
              <a:gd name="connsiteY3" fmla="*/ 4474369 h 4476750"/>
              <a:gd name="connsiteX4" fmla="*/ 2381 w 9146381"/>
              <a:gd name="connsiteY4" fmla="*/ 4476750 h 4476750"/>
              <a:gd name="connsiteX5" fmla="*/ 0 w 9146381"/>
              <a:gd name="connsiteY5" fmla="*/ 3498056 h 4476750"/>
              <a:gd name="connsiteX6" fmla="*/ 2381 w 9146381"/>
              <a:gd name="connsiteY6" fmla="*/ 0 h 4476750"/>
              <a:gd name="connsiteX0" fmla="*/ 2381 w 9146381"/>
              <a:gd name="connsiteY0" fmla="*/ 0 h 4476750"/>
              <a:gd name="connsiteX1" fmla="*/ 9146381 w 9146381"/>
              <a:gd name="connsiteY1" fmla="*/ 0 h 4476750"/>
              <a:gd name="connsiteX2" fmla="*/ 9146381 w 9146381"/>
              <a:gd name="connsiteY2" fmla="*/ 4476750 h 4476750"/>
              <a:gd name="connsiteX3" fmla="*/ 7281863 w 9146381"/>
              <a:gd name="connsiteY3" fmla="*/ 4474369 h 4476750"/>
              <a:gd name="connsiteX4" fmla="*/ 1685926 w 9146381"/>
              <a:gd name="connsiteY4" fmla="*/ 4474369 h 4476750"/>
              <a:gd name="connsiteX5" fmla="*/ 2381 w 9146381"/>
              <a:gd name="connsiteY5" fmla="*/ 4476750 h 4476750"/>
              <a:gd name="connsiteX6" fmla="*/ 0 w 9146381"/>
              <a:gd name="connsiteY6" fmla="*/ 3498056 h 4476750"/>
              <a:gd name="connsiteX7" fmla="*/ 2381 w 9146381"/>
              <a:gd name="connsiteY7" fmla="*/ 0 h 4476750"/>
              <a:gd name="connsiteX0" fmla="*/ 2381 w 9146381"/>
              <a:gd name="connsiteY0" fmla="*/ 0 h 4476750"/>
              <a:gd name="connsiteX1" fmla="*/ 9146381 w 9146381"/>
              <a:gd name="connsiteY1" fmla="*/ 0 h 4476750"/>
              <a:gd name="connsiteX2" fmla="*/ 9144001 w 9146381"/>
              <a:gd name="connsiteY2" fmla="*/ 3393281 h 4476750"/>
              <a:gd name="connsiteX3" fmla="*/ 9146381 w 9146381"/>
              <a:gd name="connsiteY3" fmla="*/ 4476750 h 4476750"/>
              <a:gd name="connsiteX4" fmla="*/ 7281863 w 9146381"/>
              <a:gd name="connsiteY4" fmla="*/ 4474369 h 4476750"/>
              <a:gd name="connsiteX5" fmla="*/ 1685926 w 9146381"/>
              <a:gd name="connsiteY5" fmla="*/ 4474369 h 4476750"/>
              <a:gd name="connsiteX6" fmla="*/ 2381 w 9146381"/>
              <a:gd name="connsiteY6" fmla="*/ 4476750 h 4476750"/>
              <a:gd name="connsiteX7" fmla="*/ 0 w 9146381"/>
              <a:gd name="connsiteY7" fmla="*/ 3498056 h 4476750"/>
              <a:gd name="connsiteX8" fmla="*/ 2381 w 9146381"/>
              <a:gd name="connsiteY8" fmla="*/ 0 h 4476750"/>
              <a:gd name="connsiteX0" fmla="*/ 2381 w 9146381"/>
              <a:gd name="connsiteY0" fmla="*/ 0 h 4476750"/>
              <a:gd name="connsiteX1" fmla="*/ 9146381 w 9146381"/>
              <a:gd name="connsiteY1" fmla="*/ 0 h 4476750"/>
              <a:gd name="connsiteX2" fmla="*/ 9144001 w 9146381"/>
              <a:gd name="connsiteY2" fmla="*/ 3393281 h 4476750"/>
              <a:gd name="connsiteX3" fmla="*/ 9146381 w 9146381"/>
              <a:gd name="connsiteY3" fmla="*/ 4476750 h 4476750"/>
              <a:gd name="connsiteX4" fmla="*/ 7281863 w 9146381"/>
              <a:gd name="connsiteY4" fmla="*/ 4474369 h 4476750"/>
              <a:gd name="connsiteX5" fmla="*/ 1685926 w 9146381"/>
              <a:gd name="connsiteY5" fmla="*/ 4474369 h 4476750"/>
              <a:gd name="connsiteX6" fmla="*/ 0 w 9146381"/>
              <a:gd name="connsiteY6" fmla="*/ 3498056 h 4476750"/>
              <a:gd name="connsiteX7" fmla="*/ 2381 w 9146381"/>
              <a:gd name="connsiteY7" fmla="*/ 0 h 4476750"/>
              <a:gd name="connsiteX0" fmla="*/ 2381 w 9146381"/>
              <a:gd name="connsiteY0" fmla="*/ 0 h 4474369"/>
              <a:gd name="connsiteX1" fmla="*/ 9146381 w 9146381"/>
              <a:gd name="connsiteY1" fmla="*/ 0 h 4474369"/>
              <a:gd name="connsiteX2" fmla="*/ 9144001 w 9146381"/>
              <a:gd name="connsiteY2" fmla="*/ 3393281 h 4474369"/>
              <a:gd name="connsiteX3" fmla="*/ 7281863 w 9146381"/>
              <a:gd name="connsiteY3" fmla="*/ 4474369 h 4474369"/>
              <a:gd name="connsiteX4" fmla="*/ 1685926 w 9146381"/>
              <a:gd name="connsiteY4" fmla="*/ 4474369 h 4474369"/>
              <a:gd name="connsiteX5" fmla="*/ 0 w 9146381"/>
              <a:gd name="connsiteY5" fmla="*/ 3498056 h 4474369"/>
              <a:gd name="connsiteX6" fmla="*/ 2381 w 9146381"/>
              <a:gd name="connsiteY6" fmla="*/ 0 h 4474369"/>
              <a:gd name="connsiteX0" fmla="*/ 2381 w 9146381"/>
              <a:gd name="connsiteY0" fmla="*/ 0 h 4474369"/>
              <a:gd name="connsiteX1" fmla="*/ 9146381 w 9146381"/>
              <a:gd name="connsiteY1" fmla="*/ 0 h 4474369"/>
              <a:gd name="connsiteX2" fmla="*/ 9144001 w 9146381"/>
              <a:gd name="connsiteY2" fmla="*/ 3393281 h 4474369"/>
              <a:gd name="connsiteX3" fmla="*/ 7281863 w 9146381"/>
              <a:gd name="connsiteY3" fmla="*/ 4474369 h 4474369"/>
              <a:gd name="connsiteX4" fmla="*/ 1685926 w 9146381"/>
              <a:gd name="connsiteY4" fmla="*/ 4474369 h 4474369"/>
              <a:gd name="connsiteX5" fmla="*/ 0 w 9146381"/>
              <a:gd name="connsiteY5" fmla="*/ 3498056 h 4474369"/>
              <a:gd name="connsiteX6" fmla="*/ 2381 w 9146381"/>
              <a:gd name="connsiteY6" fmla="*/ 0 h 447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6381" h="4474369">
                <a:moveTo>
                  <a:pt x="2381" y="0"/>
                </a:moveTo>
                <a:lnTo>
                  <a:pt x="9146381" y="0"/>
                </a:lnTo>
                <a:cubicBezTo>
                  <a:pt x="9145588" y="1131094"/>
                  <a:pt x="9144794" y="2262187"/>
                  <a:pt x="9144001" y="3393281"/>
                </a:cubicBezTo>
                <a:lnTo>
                  <a:pt x="7281863" y="4474369"/>
                </a:lnTo>
                <a:lnTo>
                  <a:pt x="1685926" y="4474369"/>
                </a:lnTo>
                <a:lnTo>
                  <a:pt x="0" y="3498056"/>
                </a:lnTo>
                <a:cubicBezTo>
                  <a:pt x="794" y="2332037"/>
                  <a:pt x="1587" y="1166019"/>
                  <a:pt x="2381" y="0"/>
                </a:cubicBezTo>
                <a:close/>
              </a:path>
            </a:pathLst>
          </a:custGeom>
          <a:solidFill>
            <a:schemeClr val="bg1">
              <a:lumMod val="95000"/>
            </a:schemeClr>
          </a:solidFill>
        </p:spPr>
        <p:txBody>
          <a:bodyPr lIns="216000" tIns="216000"/>
          <a:lstStyle>
            <a:lvl1pPr marL="0" indent="0" algn="r">
              <a:buFontTx/>
              <a:buNone/>
              <a:defRPr sz="1200"/>
            </a:lvl1pPr>
          </a:lstStyle>
          <a:p>
            <a:r>
              <a:rPr lang="nl-NL"/>
              <a:t>Klik op het pictogram als u een afbeelding wilt toevoegen</a:t>
            </a:r>
            <a:endParaRPr lang="en-GB"/>
          </a:p>
        </p:txBody>
      </p:sp>
      <p:sp>
        <p:nvSpPr>
          <p:cNvPr id="7" name="Tijdelijke aanduiding voor tekst 6"/>
          <p:cNvSpPr>
            <a:spLocks noGrp="1"/>
          </p:cNvSpPr>
          <p:nvPr>
            <p:ph type="body" sz="quarter" idx="12"/>
          </p:nvPr>
        </p:nvSpPr>
        <p:spPr>
          <a:xfrm>
            <a:off x="533400" y="920750"/>
            <a:ext cx="1948656" cy="3711575"/>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0 w 1948656"/>
              <a:gd name="connsiteY5"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793 w 1948656"/>
              <a:gd name="connsiteY5" fmla="*/ 2577306 h 3711575"/>
              <a:gd name="connsiteX6" fmla="*/ 0 w 1948656"/>
              <a:gd name="connsiteY6"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0 w 1948656"/>
              <a:gd name="connsiteY3" fmla="*/ 3711575 h 3711575"/>
              <a:gd name="connsiteX4" fmla="*/ 793 w 1948656"/>
              <a:gd name="connsiteY4" fmla="*/ 2577306 h 3711575"/>
              <a:gd name="connsiteX5" fmla="*/ 0 w 1948656"/>
              <a:gd name="connsiteY5"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793 w 1948656"/>
              <a:gd name="connsiteY3" fmla="*/ 2577306 h 3711575"/>
              <a:gd name="connsiteX4" fmla="*/ 0 w 1948656"/>
              <a:gd name="connsiteY4" fmla="*/ 0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656" h="3711575">
                <a:moveTo>
                  <a:pt x="0" y="0"/>
                </a:moveTo>
                <a:lnTo>
                  <a:pt x="1948656" y="1105693"/>
                </a:lnTo>
                <a:lnTo>
                  <a:pt x="1948656" y="3711575"/>
                </a:lnTo>
                <a:lnTo>
                  <a:pt x="793" y="2577306"/>
                </a:lnTo>
                <a:cubicBezTo>
                  <a:pt x="529" y="1718204"/>
                  <a:pt x="264" y="859102"/>
                  <a:pt x="0" y="0"/>
                </a:cubicBezTo>
                <a:close/>
              </a:path>
            </a:pathLst>
          </a:custGeom>
          <a:solidFill>
            <a:schemeClr val="accent1"/>
          </a:solidFill>
        </p:spPr>
        <p:txBody>
          <a:bodyPr lIns="216000" anchor="ctr" anchorCtr="0"/>
          <a:lstStyle>
            <a:lvl1pPr marL="0" indent="0">
              <a:buFontTx/>
              <a:buNone/>
              <a:defRPr sz="20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Tree>
    <p:extLst>
      <p:ext uri="{BB962C8B-B14F-4D97-AF65-F5344CB8AC3E}">
        <p14:creationId xmlns:p14="http://schemas.microsoft.com/office/powerpoint/2010/main" val="3261192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60" y="4335335"/>
            <a:ext cx="848773" cy="774505"/>
          </a:xfrm>
          <a:prstGeom prst="rect">
            <a:avLst/>
          </a:prstGeom>
        </p:spPr>
      </p:pic>
      <p:sp>
        <p:nvSpPr>
          <p:cNvPr id="5" name="Tijdelijke aanduiding voor afbeelding 4"/>
          <p:cNvSpPr>
            <a:spLocks noGrp="1" noChangeAspect="1"/>
          </p:cNvSpPr>
          <p:nvPr>
            <p:ph type="pic" sz="quarter" idx="10"/>
          </p:nvPr>
        </p:nvSpPr>
        <p:spPr>
          <a:xfrm>
            <a:off x="0" y="669131"/>
            <a:ext cx="9146381" cy="4474369"/>
          </a:xfrm>
          <a:custGeom>
            <a:avLst/>
            <a:gdLst>
              <a:gd name="connsiteX0" fmla="*/ 0 w 9144000"/>
              <a:gd name="connsiteY0" fmla="*/ 0 h 4476750"/>
              <a:gd name="connsiteX1" fmla="*/ 9144000 w 9144000"/>
              <a:gd name="connsiteY1" fmla="*/ 0 h 4476750"/>
              <a:gd name="connsiteX2" fmla="*/ 9144000 w 9144000"/>
              <a:gd name="connsiteY2" fmla="*/ 4476750 h 4476750"/>
              <a:gd name="connsiteX3" fmla="*/ 0 w 9144000"/>
              <a:gd name="connsiteY3" fmla="*/ 4476750 h 4476750"/>
              <a:gd name="connsiteX4" fmla="*/ 0 w 9144000"/>
              <a:gd name="connsiteY4" fmla="*/ 0 h 4476750"/>
              <a:gd name="connsiteX0" fmla="*/ 2381 w 9146381"/>
              <a:gd name="connsiteY0" fmla="*/ 0 h 4476750"/>
              <a:gd name="connsiteX1" fmla="*/ 9146381 w 9146381"/>
              <a:gd name="connsiteY1" fmla="*/ 0 h 4476750"/>
              <a:gd name="connsiteX2" fmla="*/ 9146381 w 9146381"/>
              <a:gd name="connsiteY2" fmla="*/ 4476750 h 4476750"/>
              <a:gd name="connsiteX3" fmla="*/ 2381 w 9146381"/>
              <a:gd name="connsiteY3" fmla="*/ 4476750 h 4476750"/>
              <a:gd name="connsiteX4" fmla="*/ 0 w 9146381"/>
              <a:gd name="connsiteY4" fmla="*/ 3498056 h 4476750"/>
              <a:gd name="connsiteX5" fmla="*/ 2381 w 9146381"/>
              <a:gd name="connsiteY5" fmla="*/ 0 h 4476750"/>
              <a:gd name="connsiteX0" fmla="*/ 2381 w 9146381"/>
              <a:gd name="connsiteY0" fmla="*/ 0 h 4476750"/>
              <a:gd name="connsiteX1" fmla="*/ 9146381 w 9146381"/>
              <a:gd name="connsiteY1" fmla="*/ 0 h 4476750"/>
              <a:gd name="connsiteX2" fmla="*/ 9146381 w 9146381"/>
              <a:gd name="connsiteY2" fmla="*/ 4476750 h 4476750"/>
              <a:gd name="connsiteX3" fmla="*/ 1685926 w 9146381"/>
              <a:gd name="connsiteY3" fmla="*/ 4474369 h 4476750"/>
              <a:gd name="connsiteX4" fmla="*/ 2381 w 9146381"/>
              <a:gd name="connsiteY4" fmla="*/ 4476750 h 4476750"/>
              <a:gd name="connsiteX5" fmla="*/ 0 w 9146381"/>
              <a:gd name="connsiteY5" fmla="*/ 3498056 h 4476750"/>
              <a:gd name="connsiteX6" fmla="*/ 2381 w 9146381"/>
              <a:gd name="connsiteY6" fmla="*/ 0 h 4476750"/>
              <a:gd name="connsiteX0" fmla="*/ 2381 w 9146381"/>
              <a:gd name="connsiteY0" fmla="*/ 0 h 4476750"/>
              <a:gd name="connsiteX1" fmla="*/ 9146381 w 9146381"/>
              <a:gd name="connsiteY1" fmla="*/ 0 h 4476750"/>
              <a:gd name="connsiteX2" fmla="*/ 9146381 w 9146381"/>
              <a:gd name="connsiteY2" fmla="*/ 4476750 h 4476750"/>
              <a:gd name="connsiteX3" fmla="*/ 7281863 w 9146381"/>
              <a:gd name="connsiteY3" fmla="*/ 4474369 h 4476750"/>
              <a:gd name="connsiteX4" fmla="*/ 1685926 w 9146381"/>
              <a:gd name="connsiteY4" fmla="*/ 4474369 h 4476750"/>
              <a:gd name="connsiteX5" fmla="*/ 2381 w 9146381"/>
              <a:gd name="connsiteY5" fmla="*/ 4476750 h 4476750"/>
              <a:gd name="connsiteX6" fmla="*/ 0 w 9146381"/>
              <a:gd name="connsiteY6" fmla="*/ 3498056 h 4476750"/>
              <a:gd name="connsiteX7" fmla="*/ 2381 w 9146381"/>
              <a:gd name="connsiteY7" fmla="*/ 0 h 4476750"/>
              <a:gd name="connsiteX0" fmla="*/ 2381 w 9146381"/>
              <a:gd name="connsiteY0" fmla="*/ 0 h 4476750"/>
              <a:gd name="connsiteX1" fmla="*/ 9146381 w 9146381"/>
              <a:gd name="connsiteY1" fmla="*/ 0 h 4476750"/>
              <a:gd name="connsiteX2" fmla="*/ 9144001 w 9146381"/>
              <a:gd name="connsiteY2" fmla="*/ 3393281 h 4476750"/>
              <a:gd name="connsiteX3" fmla="*/ 9146381 w 9146381"/>
              <a:gd name="connsiteY3" fmla="*/ 4476750 h 4476750"/>
              <a:gd name="connsiteX4" fmla="*/ 7281863 w 9146381"/>
              <a:gd name="connsiteY4" fmla="*/ 4474369 h 4476750"/>
              <a:gd name="connsiteX5" fmla="*/ 1685926 w 9146381"/>
              <a:gd name="connsiteY5" fmla="*/ 4474369 h 4476750"/>
              <a:gd name="connsiteX6" fmla="*/ 2381 w 9146381"/>
              <a:gd name="connsiteY6" fmla="*/ 4476750 h 4476750"/>
              <a:gd name="connsiteX7" fmla="*/ 0 w 9146381"/>
              <a:gd name="connsiteY7" fmla="*/ 3498056 h 4476750"/>
              <a:gd name="connsiteX8" fmla="*/ 2381 w 9146381"/>
              <a:gd name="connsiteY8" fmla="*/ 0 h 4476750"/>
              <a:gd name="connsiteX0" fmla="*/ 2381 w 9146381"/>
              <a:gd name="connsiteY0" fmla="*/ 0 h 4476750"/>
              <a:gd name="connsiteX1" fmla="*/ 9146381 w 9146381"/>
              <a:gd name="connsiteY1" fmla="*/ 0 h 4476750"/>
              <a:gd name="connsiteX2" fmla="*/ 9144001 w 9146381"/>
              <a:gd name="connsiteY2" fmla="*/ 3393281 h 4476750"/>
              <a:gd name="connsiteX3" fmla="*/ 9146381 w 9146381"/>
              <a:gd name="connsiteY3" fmla="*/ 4476750 h 4476750"/>
              <a:gd name="connsiteX4" fmla="*/ 7281863 w 9146381"/>
              <a:gd name="connsiteY4" fmla="*/ 4474369 h 4476750"/>
              <a:gd name="connsiteX5" fmla="*/ 1685926 w 9146381"/>
              <a:gd name="connsiteY5" fmla="*/ 4474369 h 4476750"/>
              <a:gd name="connsiteX6" fmla="*/ 0 w 9146381"/>
              <a:gd name="connsiteY6" fmla="*/ 3498056 h 4476750"/>
              <a:gd name="connsiteX7" fmla="*/ 2381 w 9146381"/>
              <a:gd name="connsiteY7" fmla="*/ 0 h 4476750"/>
              <a:gd name="connsiteX0" fmla="*/ 2381 w 9146381"/>
              <a:gd name="connsiteY0" fmla="*/ 0 h 4474369"/>
              <a:gd name="connsiteX1" fmla="*/ 9146381 w 9146381"/>
              <a:gd name="connsiteY1" fmla="*/ 0 h 4474369"/>
              <a:gd name="connsiteX2" fmla="*/ 9144001 w 9146381"/>
              <a:gd name="connsiteY2" fmla="*/ 3393281 h 4474369"/>
              <a:gd name="connsiteX3" fmla="*/ 7281863 w 9146381"/>
              <a:gd name="connsiteY3" fmla="*/ 4474369 h 4474369"/>
              <a:gd name="connsiteX4" fmla="*/ 1685926 w 9146381"/>
              <a:gd name="connsiteY4" fmla="*/ 4474369 h 4474369"/>
              <a:gd name="connsiteX5" fmla="*/ 0 w 9146381"/>
              <a:gd name="connsiteY5" fmla="*/ 3498056 h 4474369"/>
              <a:gd name="connsiteX6" fmla="*/ 2381 w 9146381"/>
              <a:gd name="connsiteY6" fmla="*/ 0 h 4474369"/>
              <a:gd name="connsiteX0" fmla="*/ 2381 w 9146381"/>
              <a:gd name="connsiteY0" fmla="*/ 0 h 4474369"/>
              <a:gd name="connsiteX1" fmla="*/ 9146381 w 9146381"/>
              <a:gd name="connsiteY1" fmla="*/ 0 h 4474369"/>
              <a:gd name="connsiteX2" fmla="*/ 9144001 w 9146381"/>
              <a:gd name="connsiteY2" fmla="*/ 3393281 h 4474369"/>
              <a:gd name="connsiteX3" fmla="*/ 7281863 w 9146381"/>
              <a:gd name="connsiteY3" fmla="*/ 4474369 h 4474369"/>
              <a:gd name="connsiteX4" fmla="*/ 1685926 w 9146381"/>
              <a:gd name="connsiteY4" fmla="*/ 4474369 h 4474369"/>
              <a:gd name="connsiteX5" fmla="*/ 0 w 9146381"/>
              <a:gd name="connsiteY5" fmla="*/ 3498056 h 4474369"/>
              <a:gd name="connsiteX6" fmla="*/ 2381 w 9146381"/>
              <a:gd name="connsiteY6" fmla="*/ 0 h 447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6381" h="4474369">
                <a:moveTo>
                  <a:pt x="2381" y="0"/>
                </a:moveTo>
                <a:lnTo>
                  <a:pt x="9146381" y="0"/>
                </a:lnTo>
                <a:cubicBezTo>
                  <a:pt x="9145588" y="1131094"/>
                  <a:pt x="9144794" y="2262187"/>
                  <a:pt x="9144001" y="3393281"/>
                </a:cubicBezTo>
                <a:lnTo>
                  <a:pt x="7281863" y="4474369"/>
                </a:lnTo>
                <a:lnTo>
                  <a:pt x="1685926" y="4474369"/>
                </a:lnTo>
                <a:lnTo>
                  <a:pt x="0" y="3498056"/>
                </a:lnTo>
                <a:cubicBezTo>
                  <a:pt x="794" y="2332037"/>
                  <a:pt x="1587" y="1166019"/>
                  <a:pt x="2381" y="0"/>
                </a:cubicBezTo>
                <a:close/>
              </a:path>
            </a:pathLst>
          </a:custGeom>
          <a:solidFill>
            <a:schemeClr val="bg1">
              <a:lumMod val="95000"/>
            </a:schemeClr>
          </a:solidFill>
        </p:spPr>
        <p:txBody>
          <a:bodyPr lIns="216000" tIns="216000"/>
          <a:lstStyle>
            <a:lvl1pPr marL="0" indent="0" algn="r">
              <a:buFontTx/>
              <a:buNone/>
              <a:defRPr sz="1200"/>
            </a:lvl1pPr>
          </a:lstStyle>
          <a:p>
            <a:r>
              <a:rPr lang="nl-NL"/>
              <a:t>Klik op het pictogram als u een afbeelding wilt toevoegen</a:t>
            </a:r>
            <a:endParaRPr lang="en-GB"/>
          </a:p>
        </p:txBody>
      </p:sp>
      <p:sp>
        <p:nvSpPr>
          <p:cNvPr id="7" name="Tijdelijke aanduiding voor tekst 6"/>
          <p:cNvSpPr>
            <a:spLocks noGrp="1"/>
          </p:cNvSpPr>
          <p:nvPr>
            <p:ph type="body" sz="quarter" idx="12"/>
          </p:nvPr>
        </p:nvSpPr>
        <p:spPr>
          <a:xfrm>
            <a:off x="533400" y="920750"/>
            <a:ext cx="1948656" cy="3711575"/>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0 w 1948656"/>
              <a:gd name="connsiteY5"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793 w 1948656"/>
              <a:gd name="connsiteY5" fmla="*/ 2577306 h 3711575"/>
              <a:gd name="connsiteX6" fmla="*/ 0 w 1948656"/>
              <a:gd name="connsiteY6"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0 w 1948656"/>
              <a:gd name="connsiteY3" fmla="*/ 3711575 h 3711575"/>
              <a:gd name="connsiteX4" fmla="*/ 793 w 1948656"/>
              <a:gd name="connsiteY4" fmla="*/ 2577306 h 3711575"/>
              <a:gd name="connsiteX5" fmla="*/ 0 w 1948656"/>
              <a:gd name="connsiteY5"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793 w 1948656"/>
              <a:gd name="connsiteY3" fmla="*/ 2577306 h 3711575"/>
              <a:gd name="connsiteX4" fmla="*/ 0 w 1948656"/>
              <a:gd name="connsiteY4" fmla="*/ 0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656" h="3711575">
                <a:moveTo>
                  <a:pt x="0" y="0"/>
                </a:moveTo>
                <a:lnTo>
                  <a:pt x="1948656" y="1105693"/>
                </a:lnTo>
                <a:lnTo>
                  <a:pt x="1948656" y="3711575"/>
                </a:lnTo>
                <a:lnTo>
                  <a:pt x="793" y="2577306"/>
                </a:lnTo>
                <a:cubicBezTo>
                  <a:pt x="529" y="1718204"/>
                  <a:pt x="264" y="859102"/>
                  <a:pt x="0" y="0"/>
                </a:cubicBezTo>
                <a:close/>
              </a:path>
            </a:pathLst>
          </a:custGeom>
          <a:gradFill>
            <a:gsLst>
              <a:gs pos="35000">
                <a:schemeClr val="accent2"/>
              </a:gs>
              <a:gs pos="0">
                <a:schemeClr val="accent1"/>
              </a:gs>
              <a:gs pos="100000">
                <a:schemeClr val="accent3"/>
              </a:gs>
            </a:gsLst>
            <a:lin ang="2400000" scaled="0"/>
          </a:gradFill>
        </p:spPr>
        <p:txBody>
          <a:bodyPr lIns="216000" anchor="ctr" anchorCtr="0"/>
          <a:lstStyle>
            <a:lvl1pPr marL="0" indent="0">
              <a:buFontTx/>
              <a:buNone/>
              <a:defRPr sz="20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Tree>
    <p:extLst>
      <p:ext uri="{BB962C8B-B14F-4D97-AF65-F5344CB8AC3E}">
        <p14:creationId xmlns:p14="http://schemas.microsoft.com/office/powerpoint/2010/main" val="3891537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6" name="Tijdelijke aanduiding voor afbeelding 5"/>
          <p:cNvSpPr>
            <a:spLocks noGrp="1" noChangeAspect="1"/>
          </p:cNvSpPr>
          <p:nvPr>
            <p:ph type="pic" sz="quarter" idx="10"/>
          </p:nvPr>
        </p:nvSpPr>
        <p:spPr>
          <a:xfrm>
            <a:off x="6498431" y="954950"/>
            <a:ext cx="1945978" cy="3705431"/>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947 w 1945978"/>
              <a:gd name="connsiteY0" fmla="*/ 0 h 3705431"/>
              <a:gd name="connsiteX1" fmla="*/ 1945978 w 1945978"/>
              <a:gd name="connsiteY1" fmla="*/ 0 h 3705431"/>
              <a:gd name="connsiteX2" fmla="*/ 1945978 w 1945978"/>
              <a:gd name="connsiteY2" fmla="*/ 3705431 h 3705431"/>
              <a:gd name="connsiteX3" fmla="*/ 947 w 1945978"/>
              <a:gd name="connsiteY3" fmla="*/ 3705431 h 3705431"/>
              <a:gd name="connsiteX4" fmla="*/ 0 w 1945978"/>
              <a:gd name="connsiteY4" fmla="*/ 1104831 h 3705431"/>
              <a:gd name="connsiteX5" fmla="*/ 947 w 1945978"/>
              <a:gd name="connsiteY5" fmla="*/ 0 h 3705431"/>
              <a:gd name="connsiteX0" fmla="*/ 947 w 1945978"/>
              <a:gd name="connsiteY0" fmla="*/ 0 h 3705431"/>
              <a:gd name="connsiteX1" fmla="*/ 1945978 w 1945978"/>
              <a:gd name="connsiteY1" fmla="*/ 0 h 3705431"/>
              <a:gd name="connsiteX2" fmla="*/ 1943100 w 1945978"/>
              <a:gd name="connsiteY2" fmla="*/ 2571681 h 3705431"/>
              <a:gd name="connsiteX3" fmla="*/ 1945978 w 1945978"/>
              <a:gd name="connsiteY3" fmla="*/ 3705431 h 3705431"/>
              <a:gd name="connsiteX4" fmla="*/ 947 w 1945978"/>
              <a:gd name="connsiteY4" fmla="*/ 3705431 h 3705431"/>
              <a:gd name="connsiteX5" fmla="*/ 0 w 1945978"/>
              <a:gd name="connsiteY5" fmla="*/ 1104831 h 3705431"/>
              <a:gd name="connsiteX6" fmla="*/ 947 w 1945978"/>
              <a:gd name="connsiteY6" fmla="*/ 0 h 3705431"/>
              <a:gd name="connsiteX0" fmla="*/ 947 w 1945978"/>
              <a:gd name="connsiteY0" fmla="*/ 0 h 3752344"/>
              <a:gd name="connsiteX1" fmla="*/ 1945978 w 1945978"/>
              <a:gd name="connsiteY1" fmla="*/ 0 h 3752344"/>
              <a:gd name="connsiteX2" fmla="*/ 1943100 w 1945978"/>
              <a:gd name="connsiteY2" fmla="*/ 2571681 h 3752344"/>
              <a:gd name="connsiteX3" fmla="*/ 947 w 1945978"/>
              <a:gd name="connsiteY3" fmla="*/ 3705431 h 3752344"/>
              <a:gd name="connsiteX4" fmla="*/ 0 w 1945978"/>
              <a:gd name="connsiteY4" fmla="*/ 1104831 h 3752344"/>
              <a:gd name="connsiteX5" fmla="*/ 947 w 1945978"/>
              <a:gd name="connsiteY5" fmla="*/ 0 h 3752344"/>
              <a:gd name="connsiteX0" fmla="*/ 0 w 1945978"/>
              <a:gd name="connsiteY0" fmla="*/ 1153152 h 3800665"/>
              <a:gd name="connsiteX1" fmla="*/ 1945978 w 1945978"/>
              <a:gd name="connsiteY1" fmla="*/ 48321 h 3800665"/>
              <a:gd name="connsiteX2" fmla="*/ 1943100 w 1945978"/>
              <a:gd name="connsiteY2" fmla="*/ 2620002 h 3800665"/>
              <a:gd name="connsiteX3" fmla="*/ 947 w 1945978"/>
              <a:gd name="connsiteY3" fmla="*/ 3753752 h 3800665"/>
              <a:gd name="connsiteX4" fmla="*/ 0 w 1945978"/>
              <a:gd name="connsiteY4" fmla="*/ 1153152 h 3800665"/>
              <a:gd name="connsiteX0" fmla="*/ 0 w 1945978"/>
              <a:gd name="connsiteY0" fmla="*/ 1153152 h 3753752"/>
              <a:gd name="connsiteX1" fmla="*/ 1945978 w 1945978"/>
              <a:gd name="connsiteY1" fmla="*/ 48321 h 3753752"/>
              <a:gd name="connsiteX2" fmla="*/ 1943100 w 1945978"/>
              <a:gd name="connsiteY2" fmla="*/ 2620002 h 3753752"/>
              <a:gd name="connsiteX3" fmla="*/ 947 w 1945978"/>
              <a:gd name="connsiteY3" fmla="*/ 3753752 h 3753752"/>
              <a:gd name="connsiteX4" fmla="*/ 0 w 1945978"/>
              <a:gd name="connsiteY4" fmla="*/ 1153152 h 3753752"/>
              <a:gd name="connsiteX0" fmla="*/ 0 w 1945978"/>
              <a:gd name="connsiteY0" fmla="*/ 1104831 h 3705431"/>
              <a:gd name="connsiteX1" fmla="*/ 1945978 w 1945978"/>
              <a:gd name="connsiteY1" fmla="*/ 0 h 3705431"/>
              <a:gd name="connsiteX2" fmla="*/ 1943100 w 1945978"/>
              <a:gd name="connsiteY2" fmla="*/ 2571681 h 3705431"/>
              <a:gd name="connsiteX3" fmla="*/ 947 w 1945978"/>
              <a:gd name="connsiteY3" fmla="*/ 3705431 h 3705431"/>
              <a:gd name="connsiteX4" fmla="*/ 0 w 1945978"/>
              <a:gd name="connsiteY4" fmla="*/ 1104831 h 370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978" h="3705431">
                <a:moveTo>
                  <a:pt x="0" y="1104831"/>
                </a:moveTo>
                <a:lnTo>
                  <a:pt x="1945978" y="0"/>
                </a:lnTo>
                <a:cubicBezTo>
                  <a:pt x="1945019" y="857227"/>
                  <a:pt x="1944059" y="1714454"/>
                  <a:pt x="1943100" y="2571681"/>
                </a:cubicBezTo>
                <a:lnTo>
                  <a:pt x="947" y="3705431"/>
                </a:lnTo>
                <a:cubicBezTo>
                  <a:pt x="631" y="2838564"/>
                  <a:pt x="316" y="1971698"/>
                  <a:pt x="0" y="1104831"/>
                </a:cubicBezTo>
                <a:close/>
              </a:path>
            </a:pathLst>
          </a:custGeom>
          <a:solidFill>
            <a:schemeClr val="bg1">
              <a:lumMod val="95000"/>
            </a:schemeClr>
          </a:solidFill>
          <a:ln>
            <a:noFill/>
          </a:ln>
        </p:spPr>
        <p:txBody>
          <a:bodyPr rIns="144000" anchor="ctr" anchorCtr="0"/>
          <a:lstStyle>
            <a:lvl1pPr marL="0" indent="0" algn="r">
              <a:buFontTx/>
              <a:buNone/>
              <a:defRPr sz="1000"/>
            </a:lvl1pPr>
          </a:lstStyle>
          <a:p>
            <a:r>
              <a:rPr lang="nl-NL"/>
              <a:t>Klik op het pictogram als u een afbeelding wilt toevoegen</a:t>
            </a:r>
            <a:endParaRPr lang="en-GB"/>
          </a:p>
        </p:txBody>
      </p:sp>
      <p:sp>
        <p:nvSpPr>
          <p:cNvPr id="27" name="Tijdelijke aanduiding voor afbeelding 5"/>
          <p:cNvSpPr>
            <a:spLocks noGrp="1" noChangeAspect="1"/>
          </p:cNvSpPr>
          <p:nvPr>
            <p:ph type="pic" sz="quarter" idx="11"/>
          </p:nvPr>
        </p:nvSpPr>
        <p:spPr>
          <a:xfrm>
            <a:off x="4421981" y="954950"/>
            <a:ext cx="1945978" cy="3705431"/>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0 w 1945031"/>
              <a:gd name="connsiteY0" fmla="*/ 0 h 3705431"/>
              <a:gd name="connsiteX1" fmla="*/ 1945031 w 1945031"/>
              <a:gd name="connsiteY1" fmla="*/ 0 h 3705431"/>
              <a:gd name="connsiteX2" fmla="*/ 1942153 w 1945031"/>
              <a:gd name="connsiteY2" fmla="*/ 1104831 h 3705431"/>
              <a:gd name="connsiteX3" fmla="*/ 1945031 w 1945031"/>
              <a:gd name="connsiteY3" fmla="*/ 3705431 h 3705431"/>
              <a:gd name="connsiteX4" fmla="*/ 0 w 1945031"/>
              <a:gd name="connsiteY4" fmla="*/ 3705431 h 3705431"/>
              <a:gd name="connsiteX5" fmla="*/ 0 w 1945031"/>
              <a:gd name="connsiteY5" fmla="*/ 0 h 3705431"/>
              <a:gd name="connsiteX0" fmla="*/ 947 w 1945978"/>
              <a:gd name="connsiteY0" fmla="*/ 0 h 3705431"/>
              <a:gd name="connsiteX1" fmla="*/ 1945978 w 1945978"/>
              <a:gd name="connsiteY1" fmla="*/ 0 h 3705431"/>
              <a:gd name="connsiteX2" fmla="*/ 1943100 w 1945978"/>
              <a:gd name="connsiteY2" fmla="*/ 1104831 h 3705431"/>
              <a:gd name="connsiteX3" fmla="*/ 1945978 w 1945978"/>
              <a:gd name="connsiteY3" fmla="*/ 3705431 h 3705431"/>
              <a:gd name="connsiteX4" fmla="*/ 947 w 1945978"/>
              <a:gd name="connsiteY4" fmla="*/ 3705431 h 3705431"/>
              <a:gd name="connsiteX5" fmla="*/ 0 w 1945978"/>
              <a:gd name="connsiteY5" fmla="*/ 2576444 h 3705431"/>
              <a:gd name="connsiteX6" fmla="*/ 947 w 1945978"/>
              <a:gd name="connsiteY6" fmla="*/ 0 h 3705431"/>
              <a:gd name="connsiteX0" fmla="*/ 947 w 1945978"/>
              <a:gd name="connsiteY0" fmla="*/ 0 h 3705431"/>
              <a:gd name="connsiteX1" fmla="*/ 1945978 w 1945978"/>
              <a:gd name="connsiteY1" fmla="*/ 0 h 3705431"/>
              <a:gd name="connsiteX2" fmla="*/ 1943100 w 1945978"/>
              <a:gd name="connsiteY2" fmla="*/ 1104831 h 3705431"/>
              <a:gd name="connsiteX3" fmla="*/ 1945978 w 1945978"/>
              <a:gd name="connsiteY3" fmla="*/ 3705431 h 3705431"/>
              <a:gd name="connsiteX4" fmla="*/ 0 w 1945978"/>
              <a:gd name="connsiteY4" fmla="*/ 2576444 h 3705431"/>
              <a:gd name="connsiteX5" fmla="*/ 947 w 1945978"/>
              <a:gd name="connsiteY5" fmla="*/ 0 h 3705431"/>
              <a:gd name="connsiteX0" fmla="*/ 947 w 1945978"/>
              <a:gd name="connsiteY0" fmla="*/ 0 h 3705431"/>
              <a:gd name="connsiteX1" fmla="*/ 1943100 w 1945978"/>
              <a:gd name="connsiteY1" fmla="*/ 1104831 h 3705431"/>
              <a:gd name="connsiteX2" fmla="*/ 1945978 w 1945978"/>
              <a:gd name="connsiteY2" fmla="*/ 3705431 h 3705431"/>
              <a:gd name="connsiteX3" fmla="*/ 0 w 1945978"/>
              <a:gd name="connsiteY3" fmla="*/ 2576444 h 3705431"/>
              <a:gd name="connsiteX4" fmla="*/ 947 w 1945978"/>
              <a:gd name="connsiteY4" fmla="*/ 0 h 370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978" h="3705431">
                <a:moveTo>
                  <a:pt x="947" y="0"/>
                </a:moveTo>
                <a:lnTo>
                  <a:pt x="1943100" y="1104831"/>
                </a:lnTo>
                <a:cubicBezTo>
                  <a:pt x="1944059" y="1971698"/>
                  <a:pt x="1945019" y="2838564"/>
                  <a:pt x="1945978" y="3705431"/>
                </a:cubicBezTo>
                <a:lnTo>
                  <a:pt x="0" y="2576444"/>
                </a:lnTo>
                <a:cubicBezTo>
                  <a:pt x="316" y="1717629"/>
                  <a:pt x="631" y="858815"/>
                  <a:pt x="947" y="0"/>
                </a:cubicBezTo>
                <a:close/>
              </a:path>
            </a:pathLst>
          </a:custGeom>
          <a:solidFill>
            <a:schemeClr val="bg1">
              <a:lumMod val="95000"/>
            </a:schemeClr>
          </a:solidFill>
        </p:spPr>
        <p:txBody>
          <a:bodyPr lIns="144000" anchor="ctr" anchorCtr="0"/>
          <a:lstStyle>
            <a:lvl1pPr marL="0" indent="0" algn="l">
              <a:buFont typeface="Arial" panose="020B0604020202020204" pitchFamily="34" charset="0"/>
              <a:buNone/>
              <a:defRPr sz="1000"/>
            </a:lvl1pPr>
          </a:lstStyle>
          <a:p>
            <a:r>
              <a:rPr lang="nl-NL"/>
              <a:t>Klik op het pictogram als u een afbeelding wilt toevoegen</a:t>
            </a:r>
            <a:endParaRPr lang="en-GB"/>
          </a:p>
        </p:txBody>
      </p:sp>
      <p:sp>
        <p:nvSpPr>
          <p:cNvPr id="13" name="Vrije vorm 12"/>
          <p:cNvSpPr/>
          <p:nvPr userDrawn="1"/>
        </p:nvSpPr>
        <p:spPr>
          <a:xfrm>
            <a:off x="-5610" y="4162483"/>
            <a:ext cx="1694165" cy="981718"/>
          </a:xfrm>
          <a:custGeom>
            <a:avLst/>
            <a:gdLst>
              <a:gd name="connsiteX0" fmla="*/ 0 w 1694165"/>
              <a:gd name="connsiteY0" fmla="*/ 0 h 981718"/>
              <a:gd name="connsiteX1" fmla="*/ 1694165 w 1694165"/>
              <a:gd name="connsiteY1" fmla="*/ 981718 h 981718"/>
              <a:gd name="connsiteX2" fmla="*/ 0 w 1694165"/>
              <a:gd name="connsiteY2" fmla="*/ 981718 h 981718"/>
              <a:gd name="connsiteX3" fmla="*/ 0 w 1694165"/>
              <a:gd name="connsiteY3" fmla="*/ 0 h 981718"/>
            </a:gdLst>
            <a:ahLst/>
            <a:cxnLst>
              <a:cxn ang="0">
                <a:pos x="connsiteX0" y="connsiteY0"/>
              </a:cxn>
              <a:cxn ang="0">
                <a:pos x="connsiteX1" y="connsiteY1"/>
              </a:cxn>
              <a:cxn ang="0">
                <a:pos x="connsiteX2" y="connsiteY2"/>
              </a:cxn>
              <a:cxn ang="0">
                <a:pos x="connsiteX3" y="connsiteY3"/>
              </a:cxn>
            </a:cxnLst>
            <a:rect l="l" t="t" r="r" b="b"/>
            <a:pathLst>
              <a:path w="1694165" h="981718">
                <a:moveTo>
                  <a:pt x="0" y="0"/>
                </a:moveTo>
                <a:lnTo>
                  <a:pt x="1694165" y="981718"/>
                </a:lnTo>
                <a:lnTo>
                  <a:pt x="0" y="981718"/>
                </a:lnTo>
                <a:lnTo>
                  <a:pt x="0" y="0"/>
                </a:lnTo>
                <a:close/>
              </a:path>
            </a:pathLst>
          </a:custGeom>
          <a:gradFill>
            <a:gsLst>
              <a:gs pos="47500">
                <a:schemeClr val="accent2"/>
              </a:gs>
              <a:gs pos="0">
                <a:schemeClr val="accent1"/>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41268" y="106269"/>
            <a:ext cx="7298840" cy="473119"/>
          </a:xfrm>
        </p:spPr>
        <p:txBody>
          <a:bodyPr/>
          <a:lstStyle>
            <a:lvl1pPr>
              <a:defRPr>
                <a:solidFill>
                  <a:schemeClr val="accent1"/>
                </a:solidFill>
              </a:defRPr>
            </a:lvl1pPr>
          </a:lstStyle>
          <a:p>
            <a:r>
              <a:rPr lang="nl-NL"/>
              <a:t>Klik om stijl te bewerken</a:t>
            </a:r>
            <a:endParaRPr lang="en-GB"/>
          </a:p>
        </p:txBody>
      </p:sp>
      <p:sp>
        <p:nvSpPr>
          <p:cNvPr id="3" name="Tijdelijke aanduiding voor inhoud 2"/>
          <p:cNvSpPr>
            <a:spLocks noGrp="1"/>
          </p:cNvSpPr>
          <p:nvPr>
            <p:ph idx="1"/>
          </p:nvPr>
        </p:nvSpPr>
        <p:spPr>
          <a:xfrm>
            <a:off x="460179" y="1046163"/>
            <a:ext cx="3709390" cy="33476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18" y="4329725"/>
            <a:ext cx="848772" cy="774505"/>
          </a:xfrm>
          <a:prstGeom prst="rect">
            <a:avLst/>
          </a:prstGeom>
        </p:spPr>
      </p:pic>
      <p:pic>
        <p:nvPicPr>
          <p:cNvPr id="40" name="Afbeelding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sp>
        <p:nvSpPr>
          <p:cNvPr id="4" name="Vrije vorm 3"/>
          <p:cNvSpPr/>
          <p:nvPr userDrawn="1"/>
        </p:nvSpPr>
        <p:spPr>
          <a:xfrm>
            <a:off x="8566126" y="948393"/>
            <a:ext cx="577874" cy="2916562"/>
          </a:xfrm>
          <a:custGeom>
            <a:avLst/>
            <a:gdLst>
              <a:gd name="connsiteX0" fmla="*/ 577874 w 577874"/>
              <a:gd name="connsiteY0" fmla="*/ 2916562 h 2916562"/>
              <a:gd name="connsiteX1" fmla="*/ 577874 w 577874"/>
              <a:gd name="connsiteY1" fmla="*/ 326328 h 2916562"/>
              <a:gd name="connsiteX2" fmla="*/ 0 w 577874"/>
              <a:gd name="connsiteY2" fmla="*/ 0 h 2916562"/>
              <a:gd name="connsiteX3" fmla="*/ 0 w 577874"/>
              <a:gd name="connsiteY3" fmla="*/ 2583435 h 2916562"/>
              <a:gd name="connsiteX4" fmla="*/ 577874 w 577874"/>
              <a:gd name="connsiteY4" fmla="*/ 2916562 h 291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874" h="2916562">
                <a:moveTo>
                  <a:pt x="577874" y="2916562"/>
                </a:moveTo>
                <a:lnTo>
                  <a:pt x="577874" y="326328"/>
                </a:lnTo>
                <a:lnTo>
                  <a:pt x="0" y="0"/>
                </a:lnTo>
                <a:lnTo>
                  <a:pt x="0" y="2583435"/>
                </a:lnTo>
                <a:lnTo>
                  <a:pt x="577874" y="2916562"/>
                </a:lnTo>
                <a:close/>
              </a:path>
            </a:pathLst>
          </a:custGeom>
          <a:gradFill>
            <a:gsLst>
              <a:gs pos="35000">
                <a:schemeClr val="accent2"/>
              </a:gs>
              <a:gs pos="0">
                <a:schemeClr val="accent1"/>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11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7" name="Tijdelijke aanduiding voor afbeelding 5"/>
          <p:cNvSpPr>
            <a:spLocks noGrp="1" noChangeAspect="1"/>
          </p:cNvSpPr>
          <p:nvPr>
            <p:ph type="pic" sz="quarter" idx="11"/>
          </p:nvPr>
        </p:nvSpPr>
        <p:spPr>
          <a:xfrm>
            <a:off x="4421981" y="954950"/>
            <a:ext cx="1945978" cy="3705431"/>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0 w 1945031"/>
              <a:gd name="connsiteY0" fmla="*/ 0 h 3705431"/>
              <a:gd name="connsiteX1" fmla="*/ 1945031 w 1945031"/>
              <a:gd name="connsiteY1" fmla="*/ 0 h 3705431"/>
              <a:gd name="connsiteX2" fmla="*/ 1942153 w 1945031"/>
              <a:gd name="connsiteY2" fmla="*/ 1104831 h 3705431"/>
              <a:gd name="connsiteX3" fmla="*/ 1945031 w 1945031"/>
              <a:gd name="connsiteY3" fmla="*/ 3705431 h 3705431"/>
              <a:gd name="connsiteX4" fmla="*/ 0 w 1945031"/>
              <a:gd name="connsiteY4" fmla="*/ 3705431 h 3705431"/>
              <a:gd name="connsiteX5" fmla="*/ 0 w 1945031"/>
              <a:gd name="connsiteY5" fmla="*/ 0 h 3705431"/>
              <a:gd name="connsiteX0" fmla="*/ 947 w 1945978"/>
              <a:gd name="connsiteY0" fmla="*/ 0 h 3705431"/>
              <a:gd name="connsiteX1" fmla="*/ 1945978 w 1945978"/>
              <a:gd name="connsiteY1" fmla="*/ 0 h 3705431"/>
              <a:gd name="connsiteX2" fmla="*/ 1943100 w 1945978"/>
              <a:gd name="connsiteY2" fmla="*/ 1104831 h 3705431"/>
              <a:gd name="connsiteX3" fmla="*/ 1945978 w 1945978"/>
              <a:gd name="connsiteY3" fmla="*/ 3705431 h 3705431"/>
              <a:gd name="connsiteX4" fmla="*/ 947 w 1945978"/>
              <a:gd name="connsiteY4" fmla="*/ 3705431 h 3705431"/>
              <a:gd name="connsiteX5" fmla="*/ 0 w 1945978"/>
              <a:gd name="connsiteY5" fmla="*/ 2576444 h 3705431"/>
              <a:gd name="connsiteX6" fmla="*/ 947 w 1945978"/>
              <a:gd name="connsiteY6" fmla="*/ 0 h 3705431"/>
              <a:gd name="connsiteX0" fmla="*/ 947 w 1945978"/>
              <a:gd name="connsiteY0" fmla="*/ 0 h 3705431"/>
              <a:gd name="connsiteX1" fmla="*/ 1945978 w 1945978"/>
              <a:gd name="connsiteY1" fmla="*/ 0 h 3705431"/>
              <a:gd name="connsiteX2" fmla="*/ 1943100 w 1945978"/>
              <a:gd name="connsiteY2" fmla="*/ 1104831 h 3705431"/>
              <a:gd name="connsiteX3" fmla="*/ 1945978 w 1945978"/>
              <a:gd name="connsiteY3" fmla="*/ 3705431 h 3705431"/>
              <a:gd name="connsiteX4" fmla="*/ 0 w 1945978"/>
              <a:gd name="connsiteY4" fmla="*/ 2576444 h 3705431"/>
              <a:gd name="connsiteX5" fmla="*/ 947 w 1945978"/>
              <a:gd name="connsiteY5" fmla="*/ 0 h 3705431"/>
              <a:gd name="connsiteX0" fmla="*/ 947 w 1945978"/>
              <a:gd name="connsiteY0" fmla="*/ 0 h 3705431"/>
              <a:gd name="connsiteX1" fmla="*/ 1943100 w 1945978"/>
              <a:gd name="connsiteY1" fmla="*/ 1104831 h 3705431"/>
              <a:gd name="connsiteX2" fmla="*/ 1945978 w 1945978"/>
              <a:gd name="connsiteY2" fmla="*/ 3705431 h 3705431"/>
              <a:gd name="connsiteX3" fmla="*/ 0 w 1945978"/>
              <a:gd name="connsiteY3" fmla="*/ 2576444 h 3705431"/>
              <a:gd name="connsiteX4" fmla="*/ 947 w 1945978"/>
              <a:gd name="connsiteY4" fmla="*/ 0 h 370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978" h="3705431">
                <a:moveTo>
                  <a:pt x="947" y="0"/>
                </a:moveTo>
                <a:lnTo>
                  <a:pt x="1943100" y="1104831"/>
                </a:lnTo>
                <a:cubicBezTo>
                  <a:pt x="1944059" y="1971698"/>
                  <a:pt x="1945019" y="2838564"/>
                  <a:pt x="1945978" y="3705431"/>
                </a:cubicBezTo>
                <a:lnTo>
                  <a:pt x="0" y="2576444"/>
                </a:lnTo>
                <a:cubicBezTo>
                  <a:pt x="316" y="1717629"/>
                  <a:pt x="631" y="858815"/>
                  <a:pt x="947" y="0"/>
                </a:cubicBezTo>
                <a:close/>
              </a:path>
            </a:pathLst>
          </a:custGeom>
          <a:solidFill>
            <a:schemeClr val="bg1">
              <a:lumMod val="95000"/>
            </a:schemeClr>
          </a:solidFill>
        </p:spPr>
        <p:txBody>
          <a:bodyPr lIns="144000" anchor="ctr" anchorCtr="0"/>
          <a:lstStyle>
            <a:lvl1pPr marL="0" indent="0" algn="l">
              <a:buFont typeface="Arial" panose="020B0604020202020204" pitchFamily="34" charset="0"/>
              <a:buNone/>
              <a:defRPr sz="1000"/>
            </a:lvl1pPr>
          </a:lstStyle>
          <a:p>
            <a:r>
              <a:rPr lang="nl-NL"/>
              <a:t>Klik op het pictogram als u een afbeelding wilt toevoegen</a:t>
            </a:r>
            <a:endParaRPr lang="en-GB"/>
          </a:p>
        </p:txBody>
      </p:sp>
      <p:sp>
        <p:nvSpPr>
          <p:cNvPr id="13" name="Vrije vorm 12"/>
          <p:cNvSpPr/>
          <p:nvPr userDrawn="1"/>
        </p:nvSpPr>
        <p:spPr>
          <a:xfrm>
            <a:off x="-5610" y="4162483"/>
            <a:ext cx="1694165" cy="981718"/>
          </a:xfrm>
          <a:custGeom>
            <a:avLst/>
            <a:gdLst>
              <a:gd name="connsiteX0" fmla="*/ 0 w 1694165"/>
              <a:gd name="connsiteY0" fmla="*/ 0 h 981718"/>
              <a:gd name="connsiteX1" fmla="*/ 1694165 w 1694165"/>
              <a:gd name="connsiteY1" fmla="*/ 981718 h 981718"/>
              <a:gd name="connsiteX2" fmla="*/ 0 w 1694165"/>
              <a:gd name="connsiteY2" fmla="*/ 981718 h 981718"/>
              <a:gd name="connsiteX3" fmla="*/ 0 w 1694165"/>
              <a:gd name="connsiteY3" fmla="*/ 0 h 981718"/>
            </a:gdLst>
            <a:ahLst/>
            <a:cxnLst>
              <a:cxn ang="0">
                <a:pos x="connsiteX0" y="connsiteY0"/>
              </a:cxn>
              <a:cxn ang="0">
                <a:pos x="connsiteX1" y="connsiteY1"/>
              </a:cxn>
              <a:cxn ang="0">
                <a:pos x="connsiteX2" y="connsiteY2"/>
              </a:cxn>
              <a:cxn ang="0">
                <a:pos x="connsiteX3" y="connsiteY3"/>
              </a:cxn>
            </a:cxnLst>
            <a:rect l="l" t="t" r="r" b="b"/>
            <a:pathLst>
              <a:path w="1694165" h="981718">
                <a:moveTo>
                  <a:pt x="0" y="0"/>
                </a:moveTo>
                <a:lnTo>
                  <a:pt x="1694165" y="981718"/>
                </a:lnTo>
                <a:lnTo>
                  <a:pt x="0" y="981718"/>
                </a:lnTo>
                <a:lnTo>
                  <a:pt x="0" y="0"/>
                </a:lnTo>
                <a:close/>
              </a:path>
            </a:pathLst>
          </a:custGeom>
          <a:gradFill>
            <a:gsLst>
              <a:gs pos="47500">
                <a:schemeClr val="accent2"/>
              </a:gs>
              <a:gs pos="0">
                <a:schemeClr val="accent1"/>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41268" y="106269"/>
            <a:ext cx="7298840" cy="473119"/>
          </a:xfrm>
        </p:spPr>
        <p:txBody>
          <a:bodyPr/>
          <a:lstStyle>
            <a:lvl1pPr>
              <a:defRPr>
                <a:solidFill>
                  <a:schemeClr val="accent1"/>
                </a:solidFill>
              </a:defRPr>
            </a:lvl1pPr>
          </a:lstStyle>
          <a:p>
            <a:r>
              <a:rPr lang="nl-NL"/>
              <a:t>Klik om stijl te bewerken</a:t>
            </a:r>
            <a:endParaRPr lang="en-GB"/>
          </a:p>
        </p:txBody>
      </p:sp>
      <p:sp>
        <p:nvSpPr>
          <p:cNvPr id="3" name="Tijdelijke aanduiding voor inhoud 2"/>
          <p:cNvSpPr>
            <a:spLocks noGrp="1"/>
          </p:cNvSpPr>
          <p:nvPr>
            <p:ph idx="1"/>
          </p:nvPr>
        </p:nvSpPr>
        <p:spPr>
          <a:xfrm>
            <a:off x="460179" y="1046163"/>
            <a:ext cx="3709390" cy="33476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18" y="4329725"/>
            <a:ext cx="848772" cy="774505"/>
          </a:xfrm>
          <a:prstGeom prst="rect">
            <a:avLst/>
          </a:prstGeom>
        </p:spPr>
      </p:pic>
      <p:pic>
        <p:nvPicPr>
          <p:cNvPr id="40" name="Afbeelding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sp>
        <p:nvSpPr>
          <p:cNvPr id="4" name="Vrije vorm 3"/>
          <p:cNvSpPr/>
          <p:nvPr userDrawn="1"/>
        </p:nvSpPr>
        <p:spPr>
          <a:xfrm>
            <a:off x="8566126" y="948393"/>
            <a:ext cx="577874" cy="2916562"/>
          </a:xfrm>
          <a:custGeom>
            <a:avLst/>
            <a:gdLst>
              <a:gd name="connsiteX0" fmla="*/ 577874 w 577874"/>
              <a:gd name="connsiteY0" fmla="*/ 2916562 h 2916562"/>
              <a:gd name="connsiteX1" fmla="*/ 577874 w 577874"/>
              <a:gd name="connsiteY1" fmla="*/ 326328 h 2916562"/>
              <a:gd name="connsiteX2" fmla="*/ 0 w 577874"/>
              <a:gd name="connsiteY2" fmla="*/ 0 h 2916562"/>
              <a:gd name="connsiteX3" fmla="*/ 0 w 577874"/>
              <a:gd name="connsiteY3" fmla="*/ 2583435 h 2916562"/>
              <a:gd name="connsiteX4" fmla="*/ 577874 w 577874"/>
              <a:gd name="connsiteY4" fmla="*/ 2916562 h 291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874" h="2916562">
                <a:moveTo>
                  <a:pt x="577874" y="2916562"/>
                </a:moveTo>
                <a:lnTo>
                  <a:pt x="577874" y="326328"/>
                </a:lnTo>
                <a:lnTo>
                  <a:pt x="0" y="0"/>
                </a:lnTo>
                <a:lnTo>
                  <a:pt x="0" y="2583435"/>
                </a:lnTo>
                <a:lnTo>
                  <a:pt x="577874" y="2916562"/>
                </a:lnTo>
                <a:close/>
              </a:path>
            </a:pathLst>
          </a:custGeom>
          <a:gradFill>
            <a:gsLst>
              <a:gs pos="35000">
                <a:schemeClr val="accent2"/>
              </a:gs>
              <a:gs pos="0">
                <a:schemeClr val="accent1"/>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jdelijke aanduiding voor tekst 6"/>
          <p:cNvSpPr>
            <a:spLocks noGrp="1" noChangeAspect="1"/>
          </p:cNvSpPr>
          <p:nvPr>
            <p:ph type="body" sz="quarter" idx="13"/>
          </p:nvPr>
        </p:nvSpPr>
        <p:spPr>
          <a:xfrm>
            <a:off x="6498431" y="954088"/>
            <a:ext cx="1949774" cy="3711575"/>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1118 w 1949774"/>
              <a:gd name="connsiteY0" fmla="*/ 0 h 3711575"/>
              <a:gd name="connsiteX1" fmla="*/ 1949774 w 1949774"/>
              <a:gd name="connsiteY1" fmla="*/ 0 h 3711575"/>
              <a:gd name="connsiteX2" fmla="*/ 1949774 w 1949774"/>
              <a:gd name="connsiteY2" fmla="*/ 3711575 h 3711575"/>
              <a:gd name="connsiteX3" fmla="*/ 1118 w 1949774"/>
              <a:gd name="connsiteY3" fmla="*/ 3711575 h 3711575"/>
              <a:gd name="connsiteX4" fmla="*/ 0 w 1949774"/>
              <a:gd name="connsiteY4" fmla="*/ 1105693 h 3711575"/>
              <a:gd name="connsiteX5" fmla="*/ 1118 w 1949774"/>
              <a:gd name="connsiteY5"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949774 w 1949774"/>
              <a:gd name="connsiteY3" fmla="*/ 3711575 h 3711575"/>
              <a:gd name="connsiteX4" fmla="*/ 1118 w 1949774"/>
              <a:gd name="connsiteY4" fmla="*/ 3711575 h 3711575"/>
              <a:gd name="connsiteX5" fmla="*/ 0 w 1949774"/>
              <a:gd name="connsiteY5" fmla="*/ 1105693 h 3711575"/>
              <a:gd name="connsiteX6" fmla="*/ 1118 w 1949774"/>
              <a:gd name="connsiteY6"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 name="connsiteX5" fmla="*/ 1118 w 1949774"/>
              <a:gd name="connsiteY5" fmla="*/ 0 h 3711575"/>
              <a:gd name="connsiteX0" fmla="*/ 0 w 1949774"/>
              <a:gd name="connsiteY0" fmla="*/ 1154019 h 3759901"/>
              <a:gd name="connsiteX1" fmla="*/ 1949774 w 1949774"/>
              <a:gd name="connsiteY1" fmla="*/ 48326 h 3759901"/>
              <a:gd name="connsiteX2" fmla="*/ 1947863 w 1949774"/>
              <a:gd name="connsiteY2" fmla="*/ 2620869 h 3759901"/>
              <a:gd name="connsiteX3" fmla="*/ 1118 w 1949774"/>
              <a:gd name="connsiteY3" fmla="*/ 3759901 h 3759901"/>
              <a:gd name="connsiteX4" fmla="*/ 0 w 1949774"/>
              <a:gd name="connsiteY4" fmla="*/ 1154019 h 3759901"/>
              <a:gd name="connsiteX0" fmla="*/ 0 w 1949774"/>
              <a:gd name="connsiteY0" fmla="*/ 1105693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9774" h="3711575">
                <a:moveTo>
                  <a:pt x="0" y="1105693"/>
                </a:moveTo>
                <a:lnTo>
                  <a:pt x="1949774" y="0"/>
                </a:lnTo>
                <a:lnTo>
                  <a:pt x="1947863" y="2572543"/>
                </a:lnTo>
                <a:lnTo>
                  <a:pt x="1118" y="3711575"/>
                </a:lnTo>
                <a:cubicBezTo>
                  <a:pt x="745" y="2842948"/>
                  <a:pt x="373" y="1974320"/>
                  <a:pt x="0" y="1105693"/>
                </a:cubicBezTo>
                <a:close/>
              </a:path>
            </a:pathLst>
          </a:custGeom>
          <a:solidFill>
            <a:schemeClr val="accent2"/>
          </a:solidFill>
        </p:spPr>
        <p:txBody>
          <a:bodyPr lIns="216000" anchor="ctr" anchorCtr="0"/>
          <a:lstStyle>
            <a:lvl1pPr marL="0" indent="0">
              <a:buFontTx/>
              <a:buNone/>
              <a:defRPr sz="20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Tree>
    <p:extLst>
      <p:ext uri="{BB962C8B-B14F-4D97-AF65-F5344CB8AC3E}">
        <p14:creationId xmlns:p14="http://schemas.microsoft.com/office/powerpoint/2010/main" val="1139145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15" name="Tijdelijke aanduiding voor tekst 6"/>
          <p:cNvSpPr>
            <a:spLocks noGrp="1" noChangeAspect="1"/>
          </p:cNvSpPr>
          <p:nvPr>
            <p:ph type="body" sz="quarter" idx="13"/>
          </p:nvPr>
        </p:nvSpPr>
        <p:spPr>
          <a:xfrm>
            <a:off x="6498431" y="954088"/>
            <a:ext cx="1949774" cy="3711575"/>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1118 w 1949774"/>
              <a:gd name="connsiteY0" fmla="*/ 0 h 3711575"/>
              <a:gd name="connsiteX1" fmla="*/ 1949774 w 1949774"/>
              <a:gd name="connsiteY1" fmla="*/ 0 h 3711575"/>
              <a:gd name="connsiteX2" fmla="*/ 1949774 w 1949774"/>
              <a:gd name="connsiteY2" fmla="*/ 3711575 h 3711575"/>
              <a:gd name="connsiteX3" fmla="*/ 1118 w 1949774"/>
              <a:gd name="connsiteY3" fmla="*/ 3711575 h 3711575"/>
              <a:gd name="connsiteX4" fmla="*/ 0 w 1949774"/>
              <a:gd name="connsiteY4" fmla="*/ 1105693 h 3711575"/>
              <a:gd name="connsiteX5" fmla="*/ 1118 w 1949774"/>
              <a:gd name="connsiteY5"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949774 w 1949774"/>
              <a:gd name="connsiteY3" fmla="*/ 3711575 h 3711575"/>
              <a:gd name="connsiteX4" fmla="*/ 1118 w 1949774"/>
              <a:gd name="connsiteY4" fmla="*/ 3711575 h 3711575"/>
              <a:gd name="connsiteX5" fmla="*/ 0 w 1949774"/>
              <a:gd name="connsiteY5" fmla="*/ 1105693 h 3711575"/>
              <a:gd name="connsiteX6" fmla="*/ 1118 w 1949774"/>
              <a:gd name="connsiteY6"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 name="connsiteX5" fmla="*/ 1118 w 1949774"/>
              <a:gd name="connsiteY5" fmla="*/ 0 h 3711575"/>
              <a:gd name="connsiteX0" fmla="*/ 0 w 1949774"/>
              <a:gd name="connsiteY0" fmla="*/ 1154019 h 3759901"/>
              <a:gd name="connsiteX1" fmla="*/ 1949774 w 1949774"/>
              <a:gd name="connsiteY1" fmla="*/ 48326 h 3759901"/>
              <a:gd name="connsiteX2" fmla="*/ 1947863 w 1949774"/>
              <a:gd name="connsiteY2" fmla="*/ 2620869 h 3759901"/>
              <a:gd name="connsiteX3" fmla="*/ 1118 w 1949774"/>
              <a:gd name="connsiteY3" fmla="*/ 3759901 h 3759901"/>
              <a:gd name="connsiteX4" fmla="*/ 0 w 1949774"/>
              <a:gd name="connsiteY4" fmla="*/ 1154019 h 3759901"/>
              <a:gd name="connsiteX0" fmla="*/ 0 w 1949774"/>
              <a:gd name="connsiteY0" fmla="*/ 1105693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9774" h="3711575">
                <a:moveTo>
                  <a:pt x="0" y="1105693"/>
                </a:moveTo>
                <a:lnTo>
                  <a:pt x="1949774" y="0"/>
                </a:lnTo>
                <a:lnTo>
                  <a:pt x="1947863" y="2572543"/>
                </a:lnTo>
                <a:lnTo>
                  <a:pt x="1118" y="3711575"/>
                </a:lnTo>
                <a:cubicBezTo>
                  <a:pt x="745" y="2842948"/>
                  <a:pt x="373" y="1974320"/>
                  <a:pt x="0" y="1105693"/>
                </a:cubicBezTo>
                <a:close/>
              </a:path>
            </a:pathLst>
          </a:custGeom>
          <a:solidFill>
            <a:schemeClr val="accent2"/>
          </a:solidFill>
        </p:spPr>
        <p:txBody>
          <a:bodyPr lIns="216000" anchor="ctr" anchorCtr="0"/>
          <a:lstStyle>
            <a:lvl1pPr marL="0" indent="0">
              <a:buFontTx/>
              <a:buNone/>
              <a:defRPr sz="20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
        <p:nvSpPr>
          <p:cNvPr id="13" name="Vrije vorm 12"/>
          <p:cNvSpPr/>
          <p:nvPr userDrawn="1"/>
        </p:nvSpPr>
        <p:spPr>
          <a:xfrm>
            <a:off x="-5610" y="4162483"/>
            <a:ext cx="1694165" cy="981718"/>
          </a:xfrm>
          <a:custGeom>
            <a:avLst/>
            <a:gdLst>
              <a:gd name="connsiteX0" fmla="*/ 0 w 1694165"/>
              <a:gd name="connsiteY0" fmla="*/ 0 h 981718"/>
              <a:gd name="connsiteX1" fmla="*/ 1694165 w 1694165"/>
              <a:gd name="connsiteY1" fmla="*/ 981718 h 981718"/>
              <a:gd name="connsiteX2" fmla="*/ 0 w 1694165"/>
              <a:gd name="connsiteY2" fmla="*/ 981718 h 981718"/>
              <a:gd name="connsiteX3" fmla="*/ 0 w 1694165"/>
              <a:gd name="connsiteY3" fmla="*/ 0 h 981718"/>
            </a:gdLst>
            <a:ahLst/>
            <a:cxnLst>
              <a:cxn ang="0">
                <a:pos x="connsiteX0" y="connsiteY0"/>
              </a:cxn>
              <a:cxn ang="0">
                <a:pos x="connsiteX1" y="connsiteY1"/>
              </a:cxn>
              <a:cxn ang="0">
                <a:pos x="connsiteX2" y="connsiteY2"/>
              </a:cxn>
              <a:cxn ang="0">
                <a:pos x="connsiteX3" y="connsiteY3"/>
              </a:cxn>
            </a:cxnLst>
            <a:rect l="l" t="t" r="r" b="b"/>
            <a:pathLst>
              <a:path w="1694165" h="981718">
                <a:moveTo>
                  <a:pt x="0" y="0"/>
                </a:moveTo>
                <a:lnTo>
                  <a:pt x="1694165" y="981718"/>
                </a:lnTo>
                <a:lnTo>
                  <a:pt x="0" y="981718"/>
                </a:lnTo>
                <a:lnTo>
                  <a:pt x="0" y="0"/>
                </a:lnTo>
                <a:close/>
              </a:path>
            </a:pathLst>
          </a:custGeom>
          <a:gradFill>
            <a:gsLst>
              <a:gs pos="47500">
                <a:schemeClr val="accent2"/>
              </a:gs>
              <a:gs pos="0">
                <a:schemeClr val="accent1"/>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41268" y="106269"/>
            <a:ext cx="7298840" cy="473119"/>
          </a:xfrm>
        </p:spPr>
        <p:txBody>
          <a:bodyPr/>
          <a:lstStyle>
            <a:lvl1pPr>
              <a:defRPr>
                <a:solidFill>
                  <a:schemeClr val="accent1"/>
                </a:solidFill>
              </a:defRPr>
            </a:lvl1pPr>
          </a:lstStyle>
          <a:p>
            <a:r>
              <a:rPr lang="nl-NL"/>
              <a:t>Klik om stijl te bewerken</a:t>
            </a:r>
            <a:endParaRPr lang="en-GB"/>
          </a:p>
        </p:txBody>
      </p:sp>
      <p:sp>
        <p:nvSpPr>
          <p:cNvPr id="3" name="Tijdelijke aanduiding voor inhoud 2"/>
          <p:cNvSpPr>
            <a:spLocks noGrp="1"/>
          </p:cNvSpPr>
          <p:nvPr>
            <p:ph idx="1"/>
          </p:nvPr>
        </p:nvSpPr>
        <p:spPr>
          <a:xfrm>
            <a:off x="460179" y="1046163"/>
            <a:ext cx="3709390" cy="33476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18" y="4329725"/>
            <a:ext cx="848772" cy="774505"/>
          </a:xfrm>
          <a:prstGeom prst="rect">
            <a:avLst/>
          </a:prstGeom>
        </p:spPr>
      </p:pic>
      <p:pic>
        <p:nvPicPr>
          <p:cNvPr id="40" name="Afbeelding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sp>
        <p:nvSpPr>
          <p:cNvPr id="4" name="Vrije vorm 3"/>
          <p:cNvSpPr/>
          <p:nvPr userDrawn="1"/>
        </p:nvSpPr>
        <p:spPr>
          <a:xfrm>
            <a:off x="8566126" y="948393"/>
            <a:ext cx="577874" cy="2916562"/>
          </a:xfrm>
          <a:custGeom>
            <a:avLst/>
            <a:gdLst>
              <a:gd name="connsiteX0" fmla="*/ 577874 w 577874"/>
              <a:gd name="connsiteY0" fmla="*/ 2916562 h 2916562"/>
              <a:gd name="connsiteX1" fmla="*/ 577874 w 577874"/>
              <a:gd name="connsiteY1" fmla="*/ 326328 h 2916562"/>
              <a:gd name="connsiteX2" fmla="*/ 0 w 577874"/>
              <a:gd name="connsiteY2" fmla="*/ 0 h 2916562"/>
              <a:gd name="connsiteX3" fmla="*/ 0 w 577874"/>
              <a:gd name="connsiteY3" fmla="*/ 2583435 h 2916562"/>
              <a:gd name="connsiteX4" fmla="*/ 577874 w 577874"/>
              <a:gd name="connsiteY4" fmla="*/ 2916562 h 291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874" h="2916562">
                <a:moveTo>
                  <a:pt x="577874" y="2916562"/>
                </a:moveTo>
                <a:lnTo>
                  <a:pt x="577874" y="326328"/>
                </a:lnTo>
                <a:lnTo>
                  <a:pt x="0" y="0"/>
                </a:lnTo>
                <a:lnTo>
                  <a:pt x="0" y="2583435"/>
                </a:lnTo>
                <a:lnTo>
                  <a:pt x="577874" y="2916562"/>
                </a:lnTo>
                <a:close/>
              </a:path>
            </a:pathLst>
          </a:custGeom>
          <a:gradFill>
            <a:gsLst>
              <a:gs pos="35000">
                <a:schemeClr val="accent2"/>
              </a:gs>
              <a:gs pos="0">
                <a:schemeClr val="accent1"/>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jdelijke aanduiding voor tekst 6"/>
          <p:cNvSpPr>
            <a:spLocks noGrp="1" noChangeAspect="1"/>
          </p:cNvSpPr>
          <p:nvPr>
            <p:ph type="body" sz="quarter" idx="12"/>
          </p:nvPr>
        </p:nvSpPr>
        <p:spPr>
          <a:xfrm>
            <a:off x="4421188" y="954088"/>
            <a:ext cx="1948656" cy="3711575"/>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0 w 1948656"/>
              <a:gd name="connsiteY5"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793 w 1948656"/>
              <a:gd name="connsiteY5" fmla="*/ 2577306 h 3711575"/>
              <a:gd name="connsiteX6" fmla="*/ 0 w 1948656"/>
              <a:gd name="connsiteY6"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0 w 1948656"/>
              <a:gd name="connsiteY3" fmla="*/ 3711575 h 3711575"/>
              <a:gd name="connsiteX4" fmla="*/ 793 w 1948656"/>
              <a:gd name="connsiteY4" fmla="*/ 2577306 h 3711575"/>
              <a:gd name="connsiteX5" fmla="*/ 0 w 1948656"/>
              <a:gd name="connsiteY5"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793 w 1948656"/>
              <a:gd name="connsiteY3" fmla="*/ 2577306 h 3711575"/>
              <a:gd name="connsiteX4" fmla="*/ 0 w 1948656"/>
              <a:gd name="connsiteY4" fmla="*/ 0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656" h="3711575">
                <a:moveTo>
                  <a:pt x="0" y="0"/>
                </a:moveTo>
                <a:lnTo>
                  <a:pt x="1948656" y="1105693"/>
                </a:lnTo>
                <a:lnTo>
                  <a:pt x="1948656" y="3711575"/>
                </a:lnTo>
                <a:lnTo>
                  <a:pt x="793" y="2577306"/>
                </a:lnTo>
                <a:cubicBezTo>
                  <a:pt x="529" y="1718204"/>
                  <a:pt x="264" y="859102"/>
                  <a:pt x="0" y="0"/>
                </a:cubicBezTo>
                <a:close/>
              </a:path>
            </a:pathLst>
          </a:custGeom>
          <a:solidFill>
            <a:schemeClr val="accent1"/>
          </a:solidFill>
        </p:spPr>
        <p:txBody>
          <a:bodyPr lIns="216000" anchor="ctr" anchorCtr="0"/>
          <a:lstStyle>
            <a:lvl1pPr marL="0" indent="0">
              <a:buFontTx/>
              <a:buNone/>
              <a:defRPr sz="20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Tree>
    <p:extLst>
      <p:ext uri="{BB962C8B-B14F-4D97-AF65-F5344CB8AC3E}">
        <p14:creationId xmlns:p14="http://schemas.microsoft.com/office/powerpoint/2010/main" val="260087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6" name="Vrije vorm 25"/>
          <p:cNvSpPr/>
          <p:nvPr userDrawn="1"/>
        </p:nvSpPr>
        <p:spPr>
          <a:xfrm>
            <a:off x="-3174" y="1"/>
            <a:ext cx="9147174" cy="5141730"/>
          </a:xfrm>
          <a:custGeom>
            <a:avLst/>
            <a:gdLst>
              <a:gd name="connsiteX0" fmla="*/ 0 w 9144000"/>
              <a:gd name="connsiteY0" fmla="*/ 0 h 4449882"/>
              <a:gd name="connsiteX1" fmla="*/ 9144000 w 9144000"/>
              <a:gd name="connsiteY1" fmla="*/ 0 h 4449882"/>
              <a:gd name="connsiteX2" fmla="*/ 9144000 w 9144000"/>
              <a:gd name="connsiteY2" fmla="*/ 3377621 h 4449882"/>
              <a:gd name="connsiteX3" fmla="*/ 7273501 w 9144000"/>
              <a:gd name="connsiteY3" fmla="*/ 4449882 h 4449882"/>
              <a:gd name="connsiteX4" fmla="*/ 1697746 w 9144000"/>
              <a:gd name="connsiteY4" fmla="*/ 4449882 h 4449882"/>
              <a:gd name="connsiteX5" fmla="*/ 5958 w 9144000"/>
              <a:gd name="connsiteY5" fmla="*/ 3484847 h 4449882"/>
              <a:gd name="connsiteX6" fmla="*/ 0 w 9144000"/>
              <a:gd name="connsiteY6" fmla="*/ 0 h 4449882"/>
              <a:gd name="connsiteX0" fmla="*/ 3115 w 9138042"/>
              <a:gd name="connsiteY0" fmla="*/ 0 h 4449882"/>
              <a:gd name="connsiteX1" fmla="*/ 9138042 w 9138042"/>
              <a:gd name="connsiteY1" fmla="*/ 0 h 4449882"/>
              <a:gd name="connsiteX2" fmla="*/ 9138042 w 9138042"/>
              <a:gd name="connsiteY2" fmla="*/ 3377621 h 4449882"/>
              <a:gd name="connsiteX3" fmla="*/ 7267543 w 9138042"/>
              <a:gd name="connsiteY3" fmla="*/ 4449882 h 4449882"/>
              <a:gd name="connsiteX4" fmla="*/ 1691788 w 9138042"/>
              <a:gd name="connsiteY4" fmla="*/ 4449882 h 4449882"/>
              <a:gd name="connsiteX5" fmla="*/ 0 w 9138042"/>
              <a:gd name="connsiteY5" fmla="*/ 3484847 h 4449882"/>
              <a:gd name="connsiteX6" fmla="*/ 3115 w 9138042"/>
              <a:gd name="connsiteY6" fmla="*/ 0 h 4449882"/>
              <a:gd name="connsiteX0" fmla="*/ 92 w 9144092"/>
              <a:gd name="connsiteY0" fmla="*/ 0 h 4449882"/>
              <a:gd name="connsiteX1" fmla="*/ 9144092 w 9144092"/>
              <a:gd name="connsiteY1" fmla="*/ 0 h 4449882"/>
              <a:gd name="connsiteX2" fmla="*/ 9144092 w 9144092"/>
              <a:gd name="connsiteY2" fmla="*/ 3377621 h 4449882"/>
              <a:gd name="connsiteX3" fmla="*/ 7273593 w 9144092"/>
              <a:gd name="connsiteY3" fmla="*/ 4449882 h 4449882"/>
              <a:gd name="connsiteX4" fmla="*/ 1697838 w 9144092"/>
              <a:gd name="connsiteY4" fmla="*/ 4449882 h 4449882"/>
              <a:gd name="connsiteX5" fmla="*/ 6050 w 9144092"/>
              <a:gd name="connsiteY5" fmla="*/ 3484847 h 4449882"/>
              <a:gd name="connsiteX6" fmla="*/ 92 w 9144092"/>
              <a:gd name="connsiteY6" fmla="*/ 0 h 4449882"/>
              <a:gd name="connsiteX0" fmla="*/ 194 w 9144194"/>
              <a:gd name="connsiteY0" fmla="*/ 0 h 4449882"/>
              <a:gd name="connsiteX1" fmla="*/ 9144194 w 9144194"/>
              <a:gd name="connsiteY1" fmla="*/ 0 h 4449882"/>
              <a:gd name="connsiteX2" fmla="*/ 9144194 w 9144194"/>
              <a:gd name="connsiteY2" fmla="*/ 3377621 h 4449882"/>
              <a:gd name="connsiteX3" fmla="*/ 7273695 w 9144194"/>
              <a:gd name="connsiteY3" fmla="*/ 4449882 h 4449882"/>
              <a:gd name="connsiteX4" fmla="*/ 1697940 w 9144194"/>
              <a:gd name="connsiteY4" fmla="*/ 4449882 h 4449882"/>
              <a:gd name="connsiteX5" fmla="*/ 1616 w 9144194"/>
              <a:gd name="connsiteY5" fmla="*/ 3475836 h 4449882"/>
              <a:gd name="connsiteX6" fmla="*/ 194 w 9144194"/>
              <a:gd name="connsiteY6" fmla="*/ 0 h 4449882"/>
              <a:gd name="connsiteX0" fmla="*/ 194 w 9144194"/>
              <a:gd name="connsiteY0" fmla="*/ 0 h 5118071"/>
              <a:gd name="connsiteX1" fmla="*/ 9144194 w 9144194"/>
              <a:gd name="connsiteY1" fmla="*/ 0 h 5118071"/>
              <a:gd name="connsiteX2" fmla="*/ 9144194 w 9144194"/>
              <a:gd name="connsiteY2" fmla="*/ 3377621 h 5118071"/>
              <a:gd name="connsiteX3" fmla="*/ 7273695 w 9144194"/>
              <a:gd name="connsiteY3" fmla="*/ 4449882 h 5118071"/>
              <a:gd name="connsiteX4" fmla="*/ 2894088 w 9144194"/>
              <a:gd name="connsiteY4" fmla="*/ 5118071 h 5118071"/>
              <a:gd name="connsiteX5" fmla="*/ 1616 w 9144194"/>
              <a:gd name="connsiteY5" fmla="*/ 3475836 h 5118071"/>
              <a:gd name="connsiteX6" fmla="*/ 194 w 9144194"/>
              <a:gd name="connsiteY6" fmla="*/ 0 h 5118071"/>
              <a:gd name="connsiteX0" fmla="*/ 194 w 9144194"/>
              <a:gd name="connsiteY0" fmla="*/ 0 h 5118071"/>
              <a:gd name="connsiteX1" fmla="*/ 9144194 w 9144194"/>
              <a:gd name="connsiteY1" fmla="*/ 0 h 5118071"/>
              <a:gd name="connsiteX2" fmla="*/ 9144194 w 9144194"/>
              <a:gd name="connsiteY2" fmla="*/ 3377621 h 5118071"/>
              <a:gd name="connsiteX3" fmla="*/ 6118325 w 9144194"/>
              <a:gd name="connsiteY3" fmla="*/ 5104573 h 5118071"/>
              <a:gd name="connsiteX4" fmla="*/ 2894088 w 9144194"/>
              <a:gd name="connsiteY4" fmla="*/ 5118071 h 5118071"/>
              <a:gd name="connsiteX5" fmla="*/ 1616 w 9144194"/>
              <a:gd name="connsiteY5" fmla="*/ 3475836 h 5118071"/>
              <a:gd name="connsiteX6" fmla="*/ 194 w 9144194"/>
              <a:gd name="connsiteY6" fmla="*/ 0 h 5118071"/>
              <a:gd name="connsiteX0" fmla="*/ 194 w 9144194"/>
              <a:gd name="connsiteY0" fmla="*/ 0 h 5104573"/>
              <a:gd name="connsiteX1" fmla="*/ 9144194 w 9144194"/>
              <a:gd name="connsiteY1" fmla="*/ 0 h 5104573"/>
              <a:gd name="connsiteX2" fmla="*/ 9144194 w 9144194"/>
              <a:gd name="connsiteY2" fmla="*/ 3377621 h 5104573"/>
              <a:gd name="connsiteX3" fmla="*/ 6118325 w 9144194"/>
              <a:gd name="connsiteY3" fmla="*/ 5104573 h 5104573"/>
              <a:gd name="connsiteX4" fmla="*/ 2894088 w 9144194"/>
              <a:gd name="connsiteY4" fmla="*/ 5104572 h 5104573"/>
              <a:gd name="connsiteX5" fmla="*/ 1616 w 9144194"/>
              <a:gd name="connsiteY5" fmla="*/ 3475836 h 5104573"/>
              <a:gd name="connsiteX6" fmla="*/ 194 w 9144194"/>
              <a:gd name="connsiteY6" fmla="*/ 0 h 510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194" h="5104573">
                <a:moveTo>
                  <a:pt x="194" y="0"/>
                </a:moveTo>
                <a:lnTo>
                  <a:pt x="9144194" y="0"/>
                </a:lnTo>
                <a:lnTo>
                  <a:pt x="9144194" y="3377621"/>
                </a:lnTo>
                <a:lnTo>
                  <a:pt x="6118325" y="5104573"/>
                </a:lnTo>
                <a:lnTo>
                  <a:pt x="2894088" y="5104572"/>
                </a:lnTo>
                <a:lnTo>
                  <a:pt x="1616" y="3475836"/>
                </a:lnTo>
                <a:cubicBezTo>
                  <a:pt x="2654" y="2314220"/>
                  <a:pt x="-844" y="1161616"/>
                  <a:pt x="194" y="0"/>
                </a:cubicBezTo>
                <a:close/>
              </a:path>
            </a:pathLst>
          </a:custGeom>
          <a:gradFill>
            <a:gsLst>
              <a:gs pos="0">
                <a:schemeClr val="accent1"/>
              </a:gs>
              <a:gs pos="54000">
                <a:schemeClr val="accent2"/>
              </a:gs>
              <a:gs pos="89000">
                <a:schemeClr val="accent3"/>
              </a:gs>
            </a:gsLst>
            <a:lin ang="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ep 8"/>
          <p:cNvGrpSpPr/>
          <p:nvPr userDrawn="1"/>
        </p:nvGrpSpPr>
        <p:grpSpPr>
          <a:xfrm>
            <a:off x="90623" y="3775569"/>
            <a:ext cx="8914563" cy="1313120"/>
            <a:chOff x="4570134" y="4335335"/>
            <a:chExt cx="4452085" cy="655794"/>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96884" y="4730366"/>
              <a:ext cx="825335" cy="210048"/>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0134" y="4335335"/>
              <a:ext cx="718678" cy="655794"/>
            </a:xfrm>
            <a:prstGeom prst="rect">
              <a:avLst/>
            </a:prstGeom>
          </p:spPr>
        </p:pic>
      </p:grpSp>
      <p:grpSp>
        <p:nvGrpSpPr>
          <p:cNvPr id="4" name="Groep 3"/>
          <p:cNvGrpSpPr/>
          <p:nvPr userDrawn="1"/>
        </p:nvGrpSpPr>
        <p:grpSpPr>
          <a:xfrm>
            <a:off x="1832705" y="3586216"/>
            <a:ext cx="2526096" cy="1451610"/>
            <a:chOff x="4735670" y="3903634"/>
            <a:chExt cx="1903413" cy="1093788"/>
          </a:xfrm>
          <a:gradFill>
            <a:gsLst>
              <a:gs pos="30000">
                <a:schemeClr val="bg2">
                  <a:alpha val="74000"/>
                </a:schemeClr>
              </a:gs>
              <a:gs pos="0">
                <a:schemeClr val="bg1"/>
              </a:gs>
              <a:gs pos="100000">
                <a:schemeClr val="accent3">
                  <a:alpha val="8000"/>
                </a:schemeClr>
              </a:gs>
            </a:gsLst>
            <a:lin ang="18900000" scaled="0"/>
          </a:gradFill>
        </p:grpSpPr>
        <p:sp>
          <p:nvSpPr>
            <p:cNvPr id="14" name="Freeform 14"/>
            <p:cNvSpPr>
              <a:spLocks/>
            </p:cNvSpPr>
            <p:nvPr userDrawn="1"/>
          </p:nvSpPr>
          <p:spPr bwMode="auto">
            <a:xfrm>
              <a:off x="4735670" y="4340197"/>
              <a:ext cx="1139825" cy="657225"/>
            </a:xfrm>
            <a:custGeom>
              <a:avLst/>
              <a:gdLst>
                <a:gd name="T0" fmla="*/ 42 w 718"/>
                <a:gd name="T1" fmla="*/ 0 h 414"/>
                <a:gd name="T2" fmla="*/ 718 w 718"/>
                <a:gd name="T3" fmla="*/ 391 h 414"/>
                <a:gd name="T4" fmla="*/ 676 w 718"/>
                <a:gd name="T5" fmla="*/ 414 h 414"/>
                <a:gd name="T6" fmla="*/ 0 w 718"/>
                <a:gd name="T7" fmla="*/ 24 h 414"/>
                <a:gd name="T8" fmla="*/ 42 w 718"/>
                <a:gd name="T9" fmla="*/ 0 h 414"/>
              </a:gdLst>
              <a:ahLst/>
              <a:cxnLst>
                <a:cxn ang="0">
                  <a:pos x="T0" y="T1"/>
                </a:cxn>
                <a:cxn ang="0">
                  <a:pos x="T2" y="T3"/>
                </a:cxn>
                <a:cxn ang="0">
                  <a:pos x="T4" y="T5"/>
                </a:cxn>
                <a:cxn ang="0">
                  <a:pos x="T6" y="T7"/>
                </a:cxn>
                <a:cxn ang="0">
                  <a:pos x="T8" y="T9"/>
                </a:cxn>
              </a:cxnLst>
              <a:rect l="0" t="0" r="r" b="b"/>
              <a:pathLst>
                <a:path w="718" h="414">
                  <a:moveTo>
                    <a:pt x="42" y="0"/>
                  </a:moveTo>
                  <a:lnTo>
                    <a:pt x="718" y="391"/>
                  </a:lnTo>
                  <a:lnTo>
                    <a:pt x="676" y="414"/>
                  </a:lnTo>
                  <a:lnTo>
                    <a:pt x="0" y="24"/>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userDrawn="1"/>
          </p:nvSpPr>
          <p:spPr bwMode="auto">
            <a:xfrm>
              <a:off x="4854733" y="4246534"/>
              <a:ext cx="1184275" cy="684213"/>
            </a:xfrm>
            <a:custGeom>
              <a:avLst/>
              <a:gdLst>
                <a:gd name="T0" fmla="*/ 69 w 746"/>
                <a:gd name="T1" fmla="*/ 0 h 431"/>
                <a:gd name="T2" fmla="*/ 746 w 746"/>
                <a:gd name="T3" fmla="*/ 390 h 431"/>
                <a:gd name="T4" fmla="*/ 676 w 746"/>
                <a:gd name="T5" fmla="*/ 431 h 431"/>
                <a:gd name="T6" fmla="*/ 0 w 746"/>
                <a:gd name="T7" fmla="*/ 40 h 431"/>
                <a:gd name="T8" fmla="*/ 69 w 746"/>
                <a:gd name="T9" fmla="*/ 0 h 431"/>
              </a:gdLst>
              <a:ahLst/>
              <a:cxnLst>
                <a:cxn ang="0">
                  <a:pos x="T0" y="T1"/>
                </a:cxn>
                <a:cxn ang="0">
                  <a:pos x="T2" y="T3"/>
                </a:cxn>
                <a:cxn ang="0">
                  <a:pos x="T4" y="T5"/>
                </a:cxn>
                <a:cxn ang="0">
                  <a:pos x="T6" y="T7"/>
                </a:cxn>
                <a:cxn ang="0">
                  <a:pos x="T8" y="T9"/>
                </a:cxn>
              </a:cxnLst>
              <a:rect l="0" t="0" r="r" b="b"/>
              <a:pathLst>
                <a:path w="746" h="431">
                  <a:moveTo>
                    <a:pt x="69" y="0"/>
                  </a:moveTo>
                  <a:lnTo>
                    <a:pt x="746" y="390"/>
                  </a:lnTo>
                  <a:lnTo>
                    <a:pt x="676" y="431"/>
                  </a:lnTo>
                  <a:lnTo>
                    <a:pt x="0" y="40"/>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userDrawn="1"/>
          </p:nvSpPr>
          <p:spPr bwMode="auto">
            <a:xfrm>
              <a:off x="5021420" y="4135409"/>
              <a:ext cx="1211263" cy="698500"/>
            </a:xfrm>
            <a:custGeom>
              <a:avLst/>
              <a:gdLst>
                <a:gd name="T0" fmla="*/ 87 w 763"/>
                <a:gd name="T1" fmla="*/ 0 h 440"/>
                <a:gd name="T2" fmla="*/ 763 w 763"/>
                <a:gd name="T3" fmla="*/ 390 h 440"/>
                <a:gd name="T4" fmla="*/ 676 w 763"/>
                <a:gd name="T5" fmla="*/ 440 h 440"/>
                <a:gd name="T6" fmla="*/ 0 w 763"/>
                <a:gd name="T7" fmla="*/ 50 h 440"/>
                <a:gd name="T8" fmla="*/ 87 w 763"/>
                <a:gd name="T9" fmla="*/ 0 h 440"/>
              </a:gdLst>
              <a:ahLst/>
              <a:cxnLst>
                <a:cxn ang="0">
                  <a:pos x="T0" y="T1"/>
                </a:cxn>
                <a:cxn ang="0">
                  <a:pos x="T2" y="T3"/>
                </a:cxn>
                <a:cxn ang="0">
                  <a:pos x="T4" y="T5"/>
                </a:cxn>
                <a:cxn ang="0">
                  <a:pos x="T6" y="T7"/>
                </a:cxn>
                <a:cxn ang="0">
                  <a:pos x="T8" y="T9"/>
                </a:cxn>
              </a:cxnLst>
              <a:rect l="0" t="0" r="r" b="b"/>
              <a:pathLst>
                <a:path w="763" h="440">
                  <a:moveTo>
                    <a:pt x="87" y="0"/>
                  </a:moveTo>
                  <a:lnTo>
                    <a:pt x="763" y="390"/>
                  </a:lnTo>
                  <a:lnTo>
                    <a:pt x="676" y="440"/>
                  </a:lnTo>
                  <a:lnTo>
                    <a:pt x="0" y="50"/>
                  </a:lnTo>
                  <a:lnTo>
                    <a:pt x="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7"/>
            <p:cNvSpPr>
              <a:spLocks/>
            </p:cNvSpPr>
            <p:nvPr userDrawn="1"/>
          </p:nvSpPr>
          <p:spPr bwMode="auto">
            <a:xfrm>
              <a:off x="5215095" y="3903634"/>
              <a:ext cx="1423988" cy="819150"/>
            </a:xfrm>
            <a:custGeom>
              <a:avLst/>
              <a:gdLst>
                <a:gd name="T0" fmla="*/ 221 w 897"/>
                <a:gd name="T1" fmla="*/ 0 h 516"/>
                <a:gd name="T2" fmla="*/ 897 w 897"/>
                <a:gd name="T3" fmla="*/ 390 h 516"/>
                <a:gd name="T4" fmla="*/ 677 w 897"/>
                <a:gd name="T5" fmla="*/ 516 h 516"/>
                <a:gd name="T6" fmla="*/ 0 w 897"/>
                <a:gd name="T7" fmla="*/ 126 h 516"/>
                <a:gd name="T8" fmla="*/ 221 w 897"/>
                <a:gd name="T9" fmla="*/ 0 h 516"/>
              </a:gdLst>
              <a:ahLst/>
              <a:cxnLst>
                <a:cxn ang="0">
                  <a:pos x="T0" y="T1"/>
                </a:cxn>
                <a:cxn ang="0">
                  <a:pos x="T2" y="T3"/>
                </a:cxn>
                <a:cxn ang="0">
                  <a:pos x="T4" y="T5"/>
                </a:cxn>
                <a:cxn ang="0">
                  <a:pos x="T6" y="T7"/>
                </a:cxn>
                <a:cxn ang="0">
                  <a:pos x="T8" y="T9"/>
                </a:cxn>
              </a:cxnLst>
              <a:rect l="0" t="0" r="r" b="b"/>
              <a:pathLst>
                <a:path w="897" h="516">
                  <a:moveTo>
                    <a:pt x="221" y="0"/>
                  </a:moveTo>
                  <a:lnTo>
                    <a:pt x="897" y="390"/>
                  </a:lnTo>
                  <a:lnTo>
                    <a:pt x="677" y="516"/>
                  </a:lnTo>
                  <a:lnTo>
                    <a:pt x="0" y="126"/>
                  </a:lnTo>
                  <a:lnTo>
                    <a:pt x="2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 name="Groep 4"/>
          <p:cNvGrpSpPr/>
          <p:nvPr userDrawn="1"/>
        </p:nvGrpSpPr>
        <p:grpSpPr>
          <a:xfrm>
            <a:off x="100181" y="88379"/>
            <a:ext cx="4465020" cy="2592111"/>
            <a:chOff x="59391" y="2549443"/>
            <a:chExt cx="3658705" cy="2124014"/>
          </a:xfrm>
          <a:gradFill>
            <a:gsLst>
              <a:gs pos="45800">
                <a:schemeClr val="accent2">
                  <a:alpha val="73000"/>
                </a:schemeClr>
              </a:gs>
              <a:gs pos="0">
                <a:schemeClr val="accent1">
                  <a:alpha val="5000"/>
                </a:schemeClr>
              </a:gs>
              <a:gs pos="100000">
                <a:schemeClr val="accent3">
                  <a:alpha val="3000"/>
                </a:schemeClr>
              </a:gs>
            </a:gsLst>
            <a:lin ang="0" scaled="0"/>
          </a:gradFill>
        </p:grpSpPr>
        <p:grpSp>
          <p:nvGrpSpPr>
            <p:cNvPr id="18" name="Groep 17"/>
            <p:cNvGrpSpPr/>
            <p:nvPr userDrawn="1"/>
          </p:nvGrpSpPr>
          <p:grpSpPr>
            <a:xfrm>
              <a:off x="59391" y="2549443"/>
              <a:ext cx="2979141" cy="1736478"/>
              <a:chOff x="-6445" y="2187788"/>
              <a:chExt cx="2979141" cy="1736478"/>
            </a:xfrm>
            <a:grpFill/>
          </p:grpSpPr>
          <p:sp>
            <p:nvSpPr>
              <p:cNvPr id="19" name="Freeform 6"/>
              <p:cNvSpPr>
                <a:spLocks/>
              </p:cNvSpPr>
              <p:nvPr/>
            </p:nvSpPr>
            <p:spPr bwMode="auto">
              <a:xfrm>
                <a:off x="1732858" y="2378041"/>
                <a:ext cx="1239838" cy="1546225"/>
              </a:xfrm>
              <a:custGeom>
                <a:avLst/>
                <a:gdLst>
                  <a:gd name="T0" fmla="*/ 781 w 781"/>
                  <a:gd name="T1" fmla="*/ 451 h 974"/>
                  <a:gd name="T2" fmla="*/ 0 w 781"/>
                  <a:gd name="T3" fmla="*/ 0 h 974"/>
                  <a:gd name="T4" fmla="*/ 0 w 781"/>
                  <a:gd name="T5" fmla="*/ 524 h 974"/>
                  <a:gd name="T6" fmla="*/ 780 w 781"/>
                  <a:gd name="T7" fmla="*/ 974 h 974"/>
                  <a:gd name="T8" fmla="*/ 781 w 781"/>
                  <a:gd name="T9" fmla="*/ 451 h 974"/>
                </a:gdLst>
                <a:ahLst/>
                <a:cxnLst>
                  <a:cxn ang="0">
                    <a:pos x="T0" y="T1"/>
                  </a:cxn>
                  <a:cxn ang="0">
                    <a:pos x="T2" y="T3"/>
                  </a:cxn>
                  <a:cxn ang="0">
                    <a:pos x="T4" y="T5"/>
                  </a:cxn>
                  <a:cxn ang="0">
                    <a:pos x="T6" y="T7"/>
                  </a:cxn>
                  <a:cxn ang="0">
                    <a:pos x="T8" y="T9"/>
                  </a:cxn>
                </a:cxnLst>
                <a:rect l="0" t="0" r="r" b="b"/>
                <a:pathLst>
                  <a:path w="781" h="974">
                    <a:moveTo>
                      <a:pt x="781" y="451"/>
                    </a:moveTo>
                    <a:lnTo>
                      <a:pt x="0" y="0"/>
                    </a:lnTo>
                    <a:lnTo>
                      <a:pt x="0" y="524"/>
                    </a:lnTo>
                    <a:lnTo>
                      <a:pt x="780" y="974"/>
                    </a:lnTo>
                    <a:lnTo>
                      <a:pt x="781" y="4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
              <p:cNvSpPr>
                <a:spLocks/>
              </p:cNvSpPr>
              <p:nvPr/>
            </p:nvSpPr>
            <p:spPr bwMode="auto">
              <a:xfrm flipH="1">
                <a:off x="1045354" y="2380956"/>
                <a:ext cx="622300" cy="1190625"/>
              </a:xfrm>
              <a:custGeom>
                <a:avLst/>
                <a:gdLst>
                  <a:gd name="T0" fmla="*/ 391 w 392"/>
                  <a:gd name="T1" fmla="*/ 750 h 750"/>
                  <a:gd name="T2" fmla="*/ 0 w 392"/>
                  <a:gd name="T3" fmla="*/ 524 h 750"/>
                  <a:gd name="T4" fmla="*/ 0 w 392"/>
                  <a:gd name="T5" fmla="*/ 0 h 750"/>
                  <a:gd name="T6" fmla="*/ 392 w 392"/>
                  <a:gd name="T7" fmla="*/ 227 h 750"/>
                  <a:gd name="T8" fmla="*/ 391 w 392"/>
                  <a:gd name="T9" fmla="*/ 750 h 750"/>
                </a:gdLst>
                <a:ahLst/>
                <a:cxnLst>
                  <a:cxn ang="0">
                    <a:pos x="T0" y="T1"/>
                  </a:cxn>
                  <a:cxn ang="0">
                    <a:pos x="T2" y="T3"/>
                  </a:cxn>
                  <a:cxn ang="0">
                    <a:pos x="T4" y="T5"/>
                  </a:cxn>
                  <a:cxn ang="0">
                    <a:pos x="T6" y="T7"/>
                  </a:cxn>
                  <a:cxn ang="0">
                    <a:pos x="T8" y="T9"/>
                  </a:cxn>
                </a:cxnLst>
                <a:rect l="0" t="0" r="r" b="b"/>
                <a:pathLst>
                  <a:path w="392" h="750">
                    <a:moveTo>
                      <a:pt x="391" y="750"/>
                    </a:moveTo>
                    <a:lnTo>
                      <a:pt x="0" y="524"/>
                    </a:lnTo>
                    <a:lnTo>
                      <a:pt x="0" y="0"/>
                    </a:lnTo>
                    <a:lnTo>
                      <a:pt x="392" y="227"/>
                    </a:lnTo>
                    <a:lnTo>
                      <a:pt x="391" y="7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0"/>
              <p:cNvSpPr>
                <a:spLocks/>
              </p:cNvSpPr>
              <p:nvPr/>
            </p:nvSpPr>
            <p:spPr bwMode="auto">
              <a:xfrm>
                <a:off x="-6445" y="2187788"/>
                <a:ext cx="80963" cy="877888"/>
              </a:xfrm>
              <a:custGeom>
                <a:avLst/>
                <a:gdLst>
                  <a:gd name="T0" fmla="*/ 51 w 51"/>
                  <a:gd name="T1" fmla="*/ 30 h 553"/>
                  <a:gd name="T2" fmla="*/ 0 w 51"/>
                  <a:gd name="T3" fmla="*/ 0 h 553"/>
                  <a:gd name="T4" fmla="*/ 0 w 51"/>
                  <a:gd name="T5" fmla="*/ 524 h 553"/>
                  <a:gd name="T6" fmla="*/ 50 w 51"/>
                  <a:gd name="T7" fmla="*/ 553 h 553"/>
                  <a:gd name="T8" fmla="*/ 51 w 51"/>
                  <a:gd name="T9" fmla="*/ 30 h 553"/>
                </a:gdLst>
                <a:ahLst/>
                <a:cxnLst>
                  <a:cxn ang="0">
                    <a:pos x="T0" y="T1"/>
                  </a:cxn>
                  <a:cxn ang="0">
                    <a:pos x="T2" y="T3"/>
                  </a:cxn>
                  <a:cxn ang="0">
                    <a:pos x="T4" y="T5"/>
                  </a:cxn>
                  <a:cxn ang="0">
                    <a:pos x="T6" y="T7"/>
                  </a:cxn>
                  <a:cxn ang="0">
                    <a:pos x="T8" y="T9"/>
                  </a:cxn>
                </a:cxnLst>
                <a:rect l="0" t="0" r="r" b="b"/>
                <a:pathLst>
                  <a:path w="51" h="553">
                    <a:moveTo>
                      <a:pt x="51" y="30"/>
                    </a:moveTo>
                    <a:lnTo>
                      <a:pt x="0" y="0"/>
                    </a:lnTo>
                    <a:lnTo>
                      <a:pt x="0" y="524"/>
                    </a:lnTo>
                    <a:lnTo>
                      <a:pt x="50" y="553"/>
                    </a:lnTo>
                    <a:lnTo>
                      <a:pt x="5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1"/>
              <p:cNvSpPr>
                <a:spLocks/>
              </p:cNvSpPr>
              <p:nvPr/>
            </p:nvSpPr>
            <p:spPr bwMode="auto">
              <a:xfrm>
                <a:off x="147543" y="2278275"/>
                <a:ext cx="125413" cy="901700"/>
              </a:xfrm>
              <a:custGeom>
                <a:avLst/>
                <a:gdLst>
                  <a:gd name="T0" fmla="*/ 79 w 79"/>
                  <a:gd name="T1" fmla="*/ 45 h 568"/>
                  <a:gd name="T2" fmla="*/ 0 w 79"/>
                  <a:gd name="T3" fmla="*/ 0 h 568"/>
                  <a:gd name="T4" fmla="*/ 0 w 79"/>
                  <a:gd name="T5" fmla="*/ 524 h 568"/>
                  <a:gd name="T6" fmla="*/ 77 w 79"/>
                  <a:gd name="T7" fmla="*/ 568 h 568"/>
                  <a:gd name="T8" fmla="*/ 79 w 79"/>
                  <a:gd name="T9" fmla="*/ 45 h 568"/>
                </a:gdLst>
                <a:ahLst/>
                <a:cxnLst>
                  <a:cxn ang="0">
                    <a:pos x="T0" y="T1"/>
                  </a:cxn>
                  <a:cxn ang="0">
                    <a:pos x="T2" y="T3"/>
                  </a:cxn>
                  <a:cxn ang="0">
                    <a:pos x="T4" y="T5"/>
                  </a:cxn>
                  <a:cxn ang="0">
                    <a:pos x="T6" y="T7"/>
                  </a:cxn>
                  <a:cxn ang="0">
                    <a:pos x="T8" y="T9"/>
                  </a:cxn>
                </a:cxnLst>
                <a:rect l="0" t="0" r="r" b="b"/>
                <a:pathLst>
                  <a:path w="79" h="568">
                    <a:moveTo>
                      <a:pt x="79" y="45"/>
                    </a:moveTo>
                    <a:lnTo>
                      <a:pt x="0" y="0"/>
                    </a:lnTo>
                    <a:lnTo>
                      <a:pt x="0" y="524"/>
                    </a:lnTo>
                    <a:lnTo>
                      <a:pt x="77" y="568"/>
                    </a:lnTo>
                    <a:lnTo>
                      <a:pt x="79"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2"/>
              <p:cNvSpPr>
                <a:spLocks/>
              </p:cNvSpPr>
              <p:nvPr/>
            </p:nvSpPr>
            <p:spPr bwMode="auto">
              <a:xfrm>
                <a:off x="347568" y="2392575"/>
                <a:ext cx="155575" cy="920750"/>
              </a:xfrm>
              <a:custGeom>
                <a:avLst/>
                <a:gdLst>
                  <a:gd name="T0" fmla="*/ 98 w 98"/>
                  <a:gd name="T1" fmla="*/ 56 h 580"/>
                  <a:gd name="T2" fmla="*/ 0 w 98"/>
                  <a:gd name="T3" fmla="*/ 0 h 580"/>
                  <a:gd name="T4" fmla="*/ 0 w 98"/>
                  <a:gd name="T5" fmla="*/ 524 h 580"/>
                  <a:gd name="T6" fmla="*/ 96 w 98"/>
                  <a:gd name="T7" fmla="*/ 580 h 580"/>
                  <a:gd name="T8" fmla="*/ 98 w 98"/>
                  <a:gd name="T9" fmla="*/ 56 h 580"/>
                </a:gdLst>
                <a:ahLst/>
                <a:cxnLst>
                  <a:cxn ang="0">
                    <a:pos x="T0" y="T1"/>
                  </a:cxn>
                  <a:cxn ang="0">
                    <a:pos x="T2" y="T3"/>
                  </a:cxn>
                  <a:cxn ang="0">
                    <a:pos x="T4" y="T5"/>
                  </a:cxn>
                  <a:cxn ang="0">
                    <a:pos x="T6" y="T7"/>
                  </a:cxn>
                  <a:cxn ang="0">
                    <a:pos x="T8" y="T9"/>
                  </a:cxn>
                </a:cxnLst>
                <a:rect l="0" t="0" r="r" b="b"/>
                <a:pathLst>
                  <a:path w="98" h="580">
                    <a:moveTo>
                      <a:pt x="98" y="56"/>
                    </a:moveTo>
                    <a:lnTo>
                      <a:pt x="0" y="0"/>
                    </a:lnTo>
                    <a:lnTo>
                      <a:pt x="0" y="524"/>
                    </a:lnTo>
                    <a:lnTo>
                      <a:pt x="96" y="580"/>
                    </a:lnTo>
                    <a:lnTo>
                      <a:pt x="9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3"/>
              <p:cNvSpPr>
                <a:spLocks/>
              </p:cNvSpPr>
              <p:nvPr/>
            </p:nvSpPr>
            <p:spPr bwMode="auto">
              <a:xfrm>
                <a:off x="577755" y="2525925"/>
                <a:ext cx="388938" cy="1054100"/>
              </a:xfrm>
              <a:custGeom>
                <a:avLst/>
                <a:gdLst>
                  <a:gd name="T0" fmla="*/ 0 w 245"/>
                  <a:gd name="T1" fmla="*/ 524 h 664"/>
                  <a:gd name="T2" fmla="*/ 243 w 245"/>
                  <a:gd name="T3" fmla="*/ 664 h 664"/>
                  <a:gd name="T4" fmla="*/ 245 w 245"/>
                  <a:gd name="T5" fmla="*/ 141 h 664"/>
                  <a:gd name="T6" fmla="*/ 0 w 245"/>
                  <a:gd name="T7" fmla="*/ 0 h 664"/>
                  <a:gd name="T8" fmla="*/ 0 w 245"/>
                  <a:gd name="T9" fmla="*/ 524 h 664"/>
                </a:gdLst>
                <a:ahLst/>
                <a:cxnLst>
                  <a:cxn ang="0">
                    <a:pos x="T0" y="T1"/>
                  </a:cxn>
                  <a:cxn ang="0">
                    <a:pos x="T2" y="T3"/>
                  </a:cxn>
                  <a:cxn ang="0">
                    <a:pos x="T4" y="T5"/>
                  </a:cxn>
                  <a:cxn ang="0">
                    <a:pos x="T6" y="T7"/>
                  </a:cxn>
                  <a:cxn ang="0">
                    <a:pos x="T8" y="T9"/>
                  </a:cxn>
                </a:cxnLst>
                <a:rect l="0" t="0" r="r" b="b"/>
                <a:pathLst>
                  <a:path w="245" h="664">
                    <a:moveTo>
                      <a:pt x="0" y="524"/>
                    </a:moveTo>
                    <a:lnTo>
                      <a:pt x="243" y="664"/>
                    </a:lnTo>
                    <a:lnTo>
                      <a:pt x="245" y="141"/>
                    </a:lnTo>
                    <a:lnTo>
                      <a:pt x="0" y="0"/>
                    </a:lnTo>
                    <a:lnTo>
                      <a:pt x="0" y="5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5" name="Freeform 9"/>
            <p:cNvSpPr>
              <a:spLocks/>
            </p:cNvSpPr>
            <p:nvPr userDrawn="1"/>
          </p:nvSpPr>
          <p:spPr bwMode="auto">
            <a:xfrm>
              <a:off x="3095796" y="3482832"/>
              <a:ext cx="622300" cy="1190625"/>
            </a:xfrm>
            <a:custGeom>
              <a:avLst/>
              <a:gdLst>
                <a:gd name="T0" fmla="*/ 391 w 392"/>
                <a:gd name="T1" fmla="*/ 750 h 750"/>
                <a:gd name="T2" fmla="*/ 0 w 392"/>
                <a:gd name="T3" fmla="*/ 524 h 750"/>
                <a:gd name="T4" fmla="*/ 0 w 392"/>
                <a:gd name="T5" fmla="*/ 0 h 750"/>
                <a:gd name="T6" fmla="*/ 392 w 392"/>
                <a:gd name="T7" fmla="*/ 227 h 750"/>
                <a:gd name="T8" fmla="*/ 391 w 392"/>
                <a:gd name="T9" fmla="*/ 750 h 750"/>
              </a:gdLst>
              <a:ahLst/>
              <a:cxnLst>
                <a:cxn ang="0">
                  <a:pos x="T0" y="T1"/>
                </a:cxn>
                <a:cxn ang="0">
                  <a:pos x="T2" y="T3"/>
                </a:cxn>
                <a:cxn ang="0">
                  <a:pos x="T4" y="T5"/>
                </a:cxn>
                <a:cxn ang="0">
                  <a:pos x="T6" y="T7"/>
                </a:cxn>
                <a:cxn ang="0">
                  <a:pos x="T8" y="T9"/>
                </a:cxn>
              </a:cxnLst>
              <a:rect l="0" t="0" r="r" b="b"/>
              <a:pathLst>
                <a:path w="392" h="750">
                  <a:moveTo>
                    <a:pt x="391" y="750"/>
                  </a:moveTo>
                  <a:lnTo>
                    <a:pt x="0" y="524"/>
                  </a:lnTo>
                  <a:lnTo>
                    <a:pt x="0" y="0"/>
                  </a:lnTo>
                  <a:lnTo>
                    <a:pt x="392" y="227"/>
                  </a:lnTo>
                  <a:lnTo>
                    <a:pt x="391" y="7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29" name="Freeform 8"/>
          <p:cNvSpPr>
            <a:spLocks/>
          </p:cNvSpPr>
          <p:nvPr userDrawn="1"/>
        </p:nvSpPr>
        <p:spPr bwMode="auto">
          <a:xfrm>
            <a:off x="7372987" y="2744378"/>
            <a:ext cx="1592067" cy="907716"/>
          </a:xfrm>
          <a:custGeom>
            <a:avLst/>
            <a:gdLst>
              <a:gd name="T0" fmla="*/ 355 w 670"/>
              <a:gd name="T1" fmla="*/ 0 h 382"/>
              <a:gd name="T2" fmla="*/ 670 w 670"/>
              <a:gd name="T3" fmla="*/ 178 h 382"/>
              <a:gd name="T4" fmla="*/ 316 w 670"/>
              <a:gd name="T5" fmla="*/ 382 h 382"/>
              <a:gd name="T6" fmla="*/ 0 w 670"/>
              <a:gd name="T7" fmla="*/ 205 h 382"/>
              <a:gd name="T8" fmla="*/ 355 w 670"/>
              <a:gd name="T9" fmla="*/ 0 h 382"/>
            </a:gdLst>
            <a:ahLst/>
            <a:cxnLst>
              <a:cxn ang="0">
                <a:pos x="T0" y="T1"/>
              </a:cxn>
              <a:cxn ang="0">
                <a:pos x="T2" y="T3"/>
              </a:cxn>
              <a:cxn ang="0">
                <a:pos x="T4" y="T5"/>
              </a:cxn>
              <a:cxn ang="0">
                <a:pos x="T6" y="T7"/>
              </a:cxn>
              <a:cxn ang="0">
                <a:pos x="T8" y="T9"/>
              </a:cxn>
            </a:cxnLst>
            <a:rect l="0" t="0" r="r" b="b"/>
            <a:pathLst>
              <a:path w="670" h="382">
                <a:moveTo>
                  <a:pt x="355" y="0"/>
                </a:moveTo>
                <a:lnTo>
                  <a:pt x="670" y="178"/>
                </a:lnTo>
                <a:lnTo>
                  <a:pt x="316" y="382"/>
                </a:lnTo>
                <a:lnTo>
                  <a:pt x="0" y="205"/>
                </a:lnTo>
                <a:lnTo>
                  <a:pt x="355" y="0"/>
                </a:lnTo>
                <a:close/>
              </a:path>
            </a:pathLst>
          </a:custGeom>
          <a:gradFill>
            <a:gsLst>
              <a:gs pos="42000">
                <a:schemeClr val="accent2">
                  <a:alpha val="40000"/>
                </a:schemeClr>
              </a:gs>
              <a:gs pos="0">
                <a:schemeClr val="accent1">
                  <a:alpha val="26000"/>
                </a:schemeClr>
              </a:gs>
              <a:gs pos="100000">
                <a:schemeClr val="accent3">
                  <a:alpha val="25000"/>
                </a:schemeClr>
              </a:gs>
            </a:gsLst>
            <a:lin ang="3900000" scaled="0"/>
          </a:gradFill>
          <a:ln>
            <a:noFill/>
          </a:ln>
        </p:spPr>
        <p:txBody>
          <a:bodyPr vert="horz" wrap="square" lIns="91440" tIns="45720" rIns="91440" bIns="45720" numCol="1" anchor="t" anchorCtr="0" compatLnSpc="1">
            <a:prstTxWarp prst="textNoShape">
              <a:avLst/>
            </a:prstTxWarp>
          </a:bodyPr>
          <a:lstStyle/>
          <a:p>
            <a:endParaRPr lang="en-GB"/>
          </a:p>
        </p:txBody>
      </p:sp>
      <p:sp>
        <p:nvSpPr>
          <p:cNvPr id="36" name="Titel 1"/>
          <p:cNvSpPr>
            <a:spLocks noGrp="1"/>
          </p:cNvSpPr>
          <p:nvPr>
            <p:ph type="ctrTitle"/>
          </p:nvPr>
        </p:nvSpPr>
        <p:spPr>
          <a:xfrm>
            <a:off x="961989" y="1329108"/>
            <a:ext cx="7649177" cy="1296592"/>
          </a:xfrm>
        </p:spPr>
        <p:txBody>
          <a:bodyPr bIns="0" anchor="b" anchorCtr="0"/>
          <a:lstStyle>
            <a:lvl1pPr>
              <a:lnSpc>
                <a:spcPts val="5400"/>
              </a:lnSpc>
              <a:defRPr sz="4800">
                <a:solidFill>
                  <a:schemeClr val="bg1"/>
                </a:solidFill>
              </a:defRPr>
            </a:lvl1pPr>
          </a:lstStyle>
          <a:p>
            <a:r>
              <a:rPr lang="nl-NL"/>
              <a:t>Klik om stijl te bewerken</a:t>
            </a:r>
            <a:endParaRPr lang="en-GB"/>
          </a:p>
        </p:txBody>
      </p:sp>
      <p:sp>
        <p:nvSpPr>
          <p:cNvPr id="37" name="Ondertitel 2"/>
          <p:cNvSpPr>
            <a:spLocks noGrp="1"/>
          </p:cNvSpPr>
          <p:nvPr>
            <p:ph type="subTitle" idx="1"/>
          </p:nvPr>
        </p:nvSpPr>
        <p:spPr>
          <a:xfrm>
            <a:off x="961977" y="2632645"/>
            <a:ext cx="7648339" cy="430083"/>
          </a:xfrm>
        </p:spPr>
        <p:txBody>
          <a:bodyPr tIns="0"/>
          <a:lstStyle>
            <a:lvl1pPr marL="0" indent="0" algn="l">
              <a:buNone/>
              <a:defRPr sz="28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GB"/>
          </a:p>
        </p:txBody>
      </p:sp>
    </p:spTree>
    <p:extLst>
      <p:ext uri="{BB962C8B-B14F-4D97-AF65-F5344CB8AC3E}">
        <p14:creationId xmlns:p14="http://schemas.microsoft.com/office/powerpoint/2010/main" val="2296694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6" name="Tijdelijke aanduiding voor afbeelding 5"/>
          <p:cNvSpPr>
            <a:spLocks noGrp="1" noChangeAspect="1"/>
          </p:cNvSpPr>
          <p:nvPr>
            <p:ph type="pic" sz="quarter" idx="10"/>
          </p:nvPr>
        </p:nvSpPr>
        <p:spPr>
          <a:xfrm>
            <a:off x="6498431" y="954950"/>
            <a:ext cx="1945978" cy="3705431"/>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947 w 1945978"/>
              <a:gd name="connsiteY0" fmla="*/ 0 h 3705431"/>
              <a:gd name="connsiteX1" fmla="*/ 1945978 w 1945978"/>
              <a:gd name="connsiteY1" fmla="*/ 0 h 3705431"/>
              <a:gd name="connsiteX2" fmla="*/ 1945978 w 1945978"/>
              <a:gd name="connsiteY2" fmla="*/ 3705431 h 3705431"/>
              <a:gd name="connsiteX3" fmla="*/ 947 w 1945978"/>
              <a:gd name="connsiteY3" fmla="*/ 3705431 h 3705431"/>
              <a:gd name="connsiteX4" fmla="*/ 0 w 1945978"/>
              <a:gd name="connsiteY4" fmla="*/ 1104831 h 3705431"/>
              <a:gd name="connsiteX5" fmla="*/ 947 w 1945978"/>
              <a:gd name="connsiteY5" fmla="*/ 0 h 3705431"/>
              <a:gd name="connsiteX0" fmla="*/ 947 w 1945978"/>
              <a:gd name="connsiteY0" fmla="*/ 0 h 3705431"/>
              <a:gd name="connsiteX1" fmla="*/ 1945978 w 1945978"/>
              <a:gd name="connsiteY1" fmla="*/ 0 h 3705431"/>
              <a:gd name="connsiteX2" fmla="*/ 1943100 w 1945978"/>
              <a:gd name="connsiteY2" fmla="*/ 2571681 h 3705431"/>
              <a:gd name="connsiteX3" fmla="*/ 1945978 w 1945978"/>
              <a:gd name="connsiteY3" fmla="*/ 3705431 h 3705431"/>
              <a:gd name="connsiteX4" fmla="*/ 947 w 1945978"/>
              <a:gd name="connsiteY4" fmla="*/ 3705431 h 3705431"/>
              <a:gd name="connsiteX5" fmla="*/ 0 w 1945978"/>
              <a:gd name="connsiteY5" fmla="*/ 1104831 h 3705431"/>
              <a:gd name="connsiteX6" fmla="*/ 947 w 1945978"/>
              <a:gd name="connsiteY6" fmla="*/ 0 h 3705431"/>
              <a:gd name="connsiteX0" fmla="*/ 947 w 1945978"/>
              <a:gd name="connsiteY0" fmla="*/ 0 h 3752344"/>
              <a:gd name="connsiteX1" fmla="*/ 1945978 w 1945978"/>
              <a:gd name="connsiteY1" fmla="*/ 0 h 3752344"/>
              <a:gd name="connsiteX2" fmla="*/ 1943100 w 1945978"/>
              <a:gd name="connsiteY2" fmla="*/ 2571681 h 3752344"/>
              <a:gd name="connsiteX3" fmla="*/ 947 w 1945978"/>
              <a:gd name="connsiteY3" fmla="*/ 3705431 h 3752344"/>
              <a:gd name="connsiteX4" fmla="*/ 0 w 1945978"/>
              <a:gd name="connsiteY4" fmla="*/ 1104831 h 3752344"/>
              <a:gd name="connsiteX5" fmla="*/ 947 w 1945978"/>
              <a:gd name="connsiteY5" fmla="*/ 0 h 3752344"/>
              <a:gd name="connsiteX0" fmla="*/ 0 w 1945978"/>
              <a:gd name="connsiteY0" fmla="*/ 1153152 h 3800665"/>
              <a:gd name="connsiteX1" fmla="*/ 1945978 w 1945978"/>
              <a:gd name="connsiteY1" fmla="*/ 48321 h 3800665"/>
              <a:gd name="connsiteX2" fmla="*/ 1943100 w 1945978"/>
              <a:gd name="connsiteY2" fmla="*/ 2620002 h 3800665"/>
              <a:gd name="connsiteX3" fmla="*/ 947 w 1945978"/>
              <a:gd name="connsiteY3" fmla="*/ 3753752 h 3800665"/>
              <a:gd name="connsiteX4" fmla="*/ 0 w 1945978"/>
              <a:gd name="connsiteY4" fmla="*/ 1153152 h 3800665"/>
              <a:gd name="connsiteX0" fmla="*/ 0 w 1945978"/>
              <a:gd name="connsiteY0" fmla="*/ 1153152 h 3753752"/>
              <a:gd name="connsiteX1" fmla="*/ 1945978 w 1945978"/>
              <a:gd name="connsiteY1" fmla="*/ 48321 h 3753752"/>
              <a:gd name="connsiteX2" fmla="*/ 1943100 w 1945978"/>
              <a:gd name="connsiteY2" fmla="*/ 2620002 h 3753752"/>
              <a:gd name="connsiteX3" fmla="*/ 947 w 1945978"/>
              <a:gd name="connsiteY3" fmla="*/ 3753752 h 3753752"/>
              <a:gd name="connsiteX4" fmla="*/ 0 w 1945978"/>
              <a:gd name="connsiteY4" fmla="*/ 1153152 h 3753752"/>
              <a:gd name="connsiteX0" fmla="*/ 0 w 1945978"/>
              <a:gd name="connsiteY0" fmla="*/ 1104831 h 3705431"/>
              <a:gd name="connsiteX1" fmla="*/ 1945978 w 1945978"/>
              <a:gd name="connsiteY1" fmla="*/ 0 h 3705431"/>
              <a:gd name="connsiteX2" fmla="*/ 1943100 w 1945978"/>
              <a:gd name="connsiteY2" fmla="*/ 2571681 h 3705431"/>
              <a:gd name="connsiteX3" fmla="*/ 947 w 1945978"/>
              <a:gd name="connsiteY3" fmla="*/ 3705431 h 3705431"/>
              <a:gd name="connsiteX4" fmla="*/ 0 w 1945978"/>
              <a:gd name="connsiteY4" fmla="*/ 1104831 h 370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978" h="3705431">
                <a:moveTo>
                  <a:pt x="0" y="1104831"/>
                </a:moveTo>
                <a:lnTo>
                  <a:pt x="1945978" y="0"/>
                </a:lnTo>
                <a:cubicBezTo>
                  <a:pt x="1945019" y="857227"/>
                  <a:pt x="1944059" y="1714454"/>
                  <a:pt x="1943100" y="2571681"/>
                </a:cubicBezTo>
                <a:lnTo>
                  <a:pt x="947" y="3705431"/>
                </a:lnTo>
                <a:cubicBezTo>
                  <a:pt x="631" y="2838564"/>
                  <a:pt x="316" y="1971698"/>
                  <a:pt x="0" y="1104831"/>
                </a:cubicBezTo>
                <a:close/>
              </a:path>
            </a:pathLst>
          </a:custGeom>
          <a:solidFill>
            <a:schemeClr val="bg1">
              <a:lumMod val="95000"/>
            </a:schemeClr>
          </a:solidFill>
          <a:ln>
            <a:noFill/>
          </a:ln>
        </p:spPr>
        <p:txBody>
          <a:bodyPr rIns="144000" anchor="ctr" anchorCtr="0"/>
          <a:lstStyle>
            <a:lvl1pPr marL="0" indent="0" algn="r">
              <a:buFontTx/>
              <a:buNone/>
              <a:defRPr sz="1000"/>
            </a:lvl1pPr>
          </a:lstStyle>
          <a:p>
            <a:r>
              <a:rPr lang="nl-NL"/>
              <a:t>Klik op het pictogram als u een afbeelding wilt toevoegen</a:t>
            </a:r>
            <a:endParaRPr lang="en-GB"/>
          </a:p>
        </p:txBody>
      </p:sp>
      <p:sp>
        <p:nvSpPr>
          <p:cNvPr id="13" name="Vrije vorm 12"/>
          <p:cNvSpPr/>
          <p:nvPr userDrawn="1"/>
        </p:nvSpPr>
        <p:spPr>
          <a:xfrm>
            <a:off x="-5610" y="4162483"/>
            <a:ext cx="1694165" cy="981718"/>
          </a:xfrm>
          <a:custGeom>
            <a:avLst/>
            <a:gdLst>
              <a:gd name="connsiteX0" fmla="*/ 0 w 1694165"/>
              <a:gd name="connsiteY0" fmla="*/ 0 h 981718"/>
              <a:gd name="connsiteX1" fmla="*/ 1694165 w 1694165"/>
              <a:gd name="connsiteY1" fmla="*/ 981718 h 981718"/>
              <a:gd name="connsiteX2" fmla="*/ 0 w 1694165"/>
              <a:gd name="connsiteY2" fmla="*/ 981718 h 981718"/>
              <a:gd name="connsiteX3" fmla="*/ 0 w 1694165"/>
              <a:gd name="connsiteY3" fmla="*/ 0 h 981718"/>
            </a:gdLst>
            <a:ahLst/>
            <a:cxnLst>
              <a:cxn ang="0">
                <a:pos x="connsiteX0" y="connsiteY0"/>
              </a:cxn>
              <a:cxn ang="0">
                <a:pos x="connsiteX1" y="connsiteY1"/>
              </a:cxn>
              <a:cxn ang="0">
                <a:pos x="connsiteX2" y="connsiteY2"/>
              </a:cxn>
              <a:cxn ang="0">
                <a:pos x="connsiteX3" y="connsiteY3"/>
              </a:cxn>
            </a:cxnLst>
            <a:rect l="l" t="t" r="r" b="b"/>
            <a:pathLst>
              <a:path w="1694165" h="981718">
                <a:moveTo>
                  <a:pt x="0" y="0"/>
                </a:moveTo>
                <a:lnTo>
                  <a:pt x="1694165" y="981718"/>
                </a:lnTo>
                <a:lnTo>
                  <a:pt x="0" y="981718"/>
                </a:lnTo>
                <a:lnTo>
                  <a:pt x="0" y="0"/>
                </a:lnTo>
                <a:close/>
              </a:path>
            </a:pathLst>
          </a:custGeom>
          <a:gradFill>
            <a:gsLst>
              <a:gs pos="47500">
                <a:schemeClr val="accent2"/>
              </a:gs>
              <a:gs pos="0">
                <a:schemeClr val="accent1"/>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41268" y="106269"/>
            <a:ext cx="7298840" cy="473119"/>
          </a:xfrm>
        </p:spPr>
        <p:txBody>
          <a:bodyPr/>
          <a:lstStyle>
            <a:lvl1pPr>
              <a:defRPr>
                <a:solidFill>
                  <a:schemeClr val="accent1"/>
                </a:solidFill>
              </a:defRPr>
            </a:lvl1pPr>
          </a:lstStyle>
          <a:p>
            <a:r>
              <a:rPr lang="nl-NL"/>
              <a:t>Klik om stijl te bewerken</a:t>
            </a:r>
            <a:endParaRPr lang="en-GB"/>
          </a:p>
        </p:txBody>
      </p:sp>
      <p:sp>
        <p:nvSpPr>
          <p:cNvPr id="3" name="Tijdelijke aanduiding voor inhoud 2"/>
          <p:cNvSpPr>
            <a:spLocks noGrp="1"/>
          </p:cNvSpPr>
          <p:nvPr>
            <p:ph idx="1"/>
          </p:nvPr>
        </p:nvSpPr>
        <p:spPr>
          <a:xfrm>
            <a:off x="460179" y="1046163"/>
            <a:ext cx="3709390" cy="33476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18" y="4329725"/>
            <a:ext cx="848772" cy="774505"/>
          </a:xfrm>
          <a:prstGeom prst="rect">
            <a:avLst/>
          </a:prstGeom>
        </p:spPr>
      </p:pic>
      <p:pic>
        <p:nvPicPr>
          <p:cNvPr id="40" name="Afbeelding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sp>
        <p:nvSpPr>
          <p:cNvPr id="4" name="Vrije vorm 3"/>
          <p:cNvSpPr/>
          <p:nvPr userDrawn="1"/>
        </p:nvSpPr>
        <p:spPr>
          <a:xfrm>
            <a:off x="8566126" y="948393"/>
            <a:ext cx="577874" cy="2916562"/>
          </a:xfrm>
          <a:custGeom>
            <a:avLst/>
            <a:gdLst>
              <a:gd name="connsiteX0" fmla="*/ 577874 w 577874"/>
              <a:gd name="connsiteY0" fmla="*/ 2916562 h 2916562"/>
              <a:gd name="connsiteX1" fmla="*/ 577874 w 577874"/>
              <a:gd name="connsiteY1" fmla="*/ 326328 h 2916562"/>
              <a:gd name="connsiteX2" fmla="*/ 0 w 577874"/>
              <a:gd name="connsiteY2" fmla="*/ 0 h 2916562"/>
              <a:gd name="connsiteX3" fmla="*/ 0 w 577874"/>
              <a:gd name="connsiteY3" fmla="*/ 2583435 h 2916562"/>
              <a:gd name="connsiteX4" fmla="*/ 577874 w 577874"/>
              <a:gd name="connsiteY4" fmla="*/ 2916562 h 291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874" h="2916562">
                <a:moveTo>
                  <a:pt x="577874" y="2916562"/>
                </a:moveTo>
                <a:lnTo>
                  <a:pt x="577874" y="326328"/>
                </a:lnTo>
                <a:lnTo>
                  <a:pt x="0" y="0"/>
                </a:lnTo>
                <a:lnTo>
                  <a:pt x="0" y="2583435"/>
                </a:lnTo>
                <a:lnTo>
                  <a:pt x="577874" y="2916562"/>
                </a:lnTo>
                <a:close/>
              </a:path>
            </a:pathLst>
          </a:custGeom>
          <a:gradFill>
            <a:gsLst>
              <a:gs pos="35000">
                <a:schemeClr val="accent2"/>
              </a:gs>
              <a:gs pos="0">
                <a:schemeClr val="accent1"/>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jdelijke aanduiding voor tekst 6"/>
          <p:cNvSpPr>
            <a:spLocks noGrp="1" noChangeAspect="1"/>
          </p:cNvSpPr>
          <p:nvPr>
            <p:ph type="body" sz="quarter" idx="12"/>
          </p:nvPr>
        </p:nvSpPr>
        <p:spPr>
          <a:xfrm>
            <a:off x="4421188" y="954088"/>
            <a:ext cx="1948656" cy="3711575"/>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0 w 1948656"/>
              <a:gd name="connsiteY5"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793 w 1948656"/>
              <a:gd name="connsiteY5" fmla="*/ 2577306 h 3711575"/>
              <a:gd name="connsiteX6" fmla="*/ 0 w 1948656"/>
              <a:gd name="connsiteY6"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0 w 1948656"/>
              <a:gd name="connsiteY3" fmla="*/ 3711575 h 3711575"/>
              <a:gd name="connsiteX4" fmla="*/ 793 w 1948656"/>
              <a:gd name="connsiteY4" fmla="*/ 2577306 h 3711575"/>
              <a:gd name="connsiteX5" fmla="*/ 0 w 1948656"/>
              <a:gd name="connsiteY5"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793 w 1948656"/>
              <a:gd name="connsiteY3" fmla="*/ 2577306 h 3711575"/>
              <a:gd name="connsiteX4" fmla="*/ 0 w 1948656"/>
              <a:gd name="connsiteY4" fmla="*/ 0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656" h="3711575">
                <a:moveTo>
                  <a:pt x="0" y="0"/>
                </a:moveTo>
                <a:lnTo>
                  <a:pt x="1948656" y="1105693"/>
                </a:lnTo>
                <a:lnTo>
                  <a:pt x="1948656" y="3711575"/>
                </a:lnTo>
                <a:lnTo>
                  <a:pt x="793" y="2577306"/>
                </a:lnTo>
                <a:cubicBezTo>
                  <a:pt x="529" y="1718204"/>
                  <a:pt x="264" y="859102"/>
                  <a:pt x="0" y="0"/>
                </a:cubicBezTo>
                <a:close/>
              </a:path>
            </a:pathLst>
          </a:custGeom>
          <a:solidFill>
            <a:schemeClr val="accent1"/>
          </a:solidFill>
        </p:spPr>
        <p:txBody>
          <a:bodyPr lIns="216000" anchor="ctr" anchorCtr="0"/>
          <a:lstStyle>
            <a:lvl1pPr marL="0" indent="0">
              <a:buFontTx/>
              <a:buNone/>
              <a:defRPr sz="20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Tree>
    <p:extLst>
      <p:ext uri="{BB962C8B-B14F-4D97-AF65-F5344CB8AC3E}">
        <p14:creationId xmlns:p14="http://schemas.microsoft.com/office/powerpoint/2010/main" val="1499626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6" name="Tijdelijke aanduiding voor afbeelding 5"/>
          <p:cNvSpPr>
            <a:spLocks noGrp="1" noChangeAspect="1"/>
          </p:cNvSpPr>
          <p:nvPr>
            <p:ph type="pic" sz="quarter" idx="10"/>
          </p:nvPr>
        </p:nvSpPr>
        <p:spPr>
          <a:xfrm>
            <a:off x="6498431" y="954950"/>
            <a:ext cx="1945978" cy="3705431"/>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947 w 1945978"/>
              <a:gd name="connsiteY0" fmla="*/ 0 h 3705431"/>
              <a:gd name="connsiteX1" fmla="*/ 1945978 w 1945978"/>
              <a:gd name="connsiteY1" fmla="*/ 0 h 3705431"/>
              <a:gd name="connsiteX2" fmla="*/ 1945978 w 1945978"/>
              <a:gd name="connsiteY2" fmla="*/ 3705431 h 3705431"/>
              <a:gd name="connsiteX3" fmla="*/ 947 w 1945978"/>
              <a:gd name="connsiteY3" fmla="*/ 3705431 h 3705431"/>
              <a:gd name="connsiteX4" fmla="*/ 0 w 1945978"/>
              <a:gd name="connsiteY4" fmla="*/ 1104831 h 3705431"/>
              <a:gd name="connsiteX5" fmla="*/ 947 w 1945978"/>
              <a:gd name="connsiteY5" fmla="*/ 0 h 3705431"/>
              <a:gd name="connsiteX0" fmla="*/ 947 w 1945978"/>
              <a:gd name="connsiteY0" fmla="*/ 0 h 3705431"/>
              <a:gd name="connsiteX1" fmla="*/ 1945978 w 1945978"/>
              <a:gd name="connsiteY1" fmla="*/ 0 h 3705431"/>
              <a:gd name="connsiteX2" fmla="*/ 1943100 w 1945978"/>
              <a:gd name="connsiteY2" fmla="*/ 2571681 h 3705431"/>
              <a:gd name="connsiteX3" fmla="*/ 1945978 w 1945978"/>
              <a:gd name="connsiteY3" fmla="*/ 3705431 h 3705431"/>
              <a:gd name="connsiteX4" fmla="*/ 947 w 1945978"/>
              <a:gd name="connsiteY4" fmla="*/ 3705431 h 3705431"/>
              <a:gd name="connsiteX5" fmla="*/ 0 w 1945978"/>
              <a:gd name="connsiteY5" fmla="*/ 1104831 h 3705431"/>
              <a:gd name="connsiteX6" fmla="*/ 947 w 1945978"/>
              <a:gd name="connsiteY6" fmla="*/ 0 h 3705431"/>
              <a:gd name="connsiteX0" fmla="*/ 947 w 1945978"/>
              <a:gd name="connsiteY0" fmla="*/ 0 h 3752344"/>
              <a:gd name="connsiteX1" fmla="*/ 1945978 w 1945978"/>
              <a:gd name="connsiteY1" fmla="*/ 0 h 3752344"/>
              <a:gd name="connsiteX2" fmla="*/ 1943100 w 1945978"/>
              <a:gd name="connsiteY2" fmla="*/ 2571681 h 3752344"/>
              <a:gd name="connsiteX3" fmla="*/ 947 w 1945978"/>
              <a:gd name="connsiteY3" fmla="*/ 3705431 h 3752344"/>
              <a:gd name="connsiteX4" fmla="*/ 0 w 1945978"/>
              <a:gd name="connsiteY4" fmla="*/ 1104831 h 3752344"/>
              <a:gd name="connsiteX5" fmla="*/ 947 w 1945978"/>
              <a:gd name="connsiteY5" fmla="*/ 0 h 3752344"/>
              <a:gd name="connsiteX0" fmla="*/ 0 w 1945978"/>
              <a:gd name="connsiteY0" fmla="*/ 1153152 h 3800665"/>
              <a:gd name="connsiteX1" fmla="*/ 1945978 w 1945978"/>
              <a:gd name="connsiteY1" fmla="*/ 48321 h 3800665"/>
              <a:gd name="connsiteX2" fmla="*/ 1943100 w 1945978"/>
              <a:gd name="connsiteY2" fmla="*/ 2620002 h 3800665"/>
              <a:gd name="connsiteX3" fmla="*/ 947 w 1945978"/>
              <a:gd name="connsiteY3" fmla="*/ 3753752 h 3800665"/>
              <a:gd name="connsiteX4" fmla="*/ 0 w 1945978"/>
              <a:gd name="connsiteY4" fmla="*/ 1153152 h 3800665"/>
              <a:gd name="connsiteX0" fmla="*/ 0 w 1945978"/>
              <a:gd name="connsiteY0" fmla="*/ 1153152 h 3753752"/>
              <a:gd name="connsiteX1" fmla="*/ 1945978 w 1945978"/>
              <a:gd name="connsiteY1" fmla="*/ 48321 h 3753752"/>
              <a:gd name="connsiteX2" fmla="*/ 1943100 w 1945978"/>
              <a:gd name="connsiteY2" fmla="*/ 2620002 h 3753752"/>
              <a:gd name="connsiteX3" fmla="*/ 947 w 1945978"/>
              <a:gd name="connsiteY3" fmla="*/ 3753752 h 3753752"/>
              <a:gd name="connsiteX4" fmla="*/ 0 w 1945978"/>
              <a:gd name="connsiteY4" fmla="*/ 1153152 h 3753752"/>
              <a:gd name="connsiteX0" fmla="*/ 0 w 1945978"/>
              <a:gd name="connsiteY0" fmla="*/ 1104831 h 3705431"/>
              <a:gd name="connsiteX1" fmla="*/ 1945978 w 1945978"/>
              <a:gd name="connsiteY1" fmla="*/ 0 h 3705431"/>
              <a:gd name="connsiteX2" fmla="*/ 1943100 w 1945978"/>
              <a:gd name="connsiteY2" fmla="*/ 2571681 h 3705431"/>
              <a:gd name="connsiteX3" fmla="*/ 947 w 1945978"/>
              <a:gd name="connsiteY3" fmla="*/ 3705431 h 3705431"/>
              <a:gd name="connsiteX4" fmla="*/ 0 w 1945978"/>
              <a:gd name="connsiteY4" fmla="*/ 1104831 h 370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978" h="3705431">
                <a:moveTo>
                  <a:pt x="0" y="1104831"/>
                </a:moveTo>
                <a:lnTo>
                  <a:pt x="1945978" y="0"/>
                </a:lnTo>
                <a:cubicBezTo>
                  <a:pt x="1945019" y="857227"/>
                  <a:pt x="1944059" y="1714454"/>
                  <a:pt x="1943100" y="2571681"/>
                </a:cubicBezTo>
                <a:lnTo>
                  <a:pt x="947" y="3705431"/>
                </a:lnTo>
                <a:cubicBezTo>
                  <a:pt x="631" y="2838564"/>
                  <a:pt x="316" y="1971698"/>
                  <a:pt x="0" y="1104831"/>
                </a:cubicBezTo>
                <a:close/>
              </a:path>
            </a:pathLst>
          </a:custGeom>
          <a:solidFill>
            <a:schemeClr val="bg1">
              <a:lumMod val="95000"/>
            </a:schemeClr>
          </a:solidFill>
          <a:ln>
            <a:noFill/>
          </a:ln>
        </p:spPr>
        <p:txBody>
          <a:bodyPr rIns="144000" anchor="ctr" anchorCtr="0"/>
          <a:lstStyle>
            <a:lvl1pPr marL="0" indent="0" algn="r">
              <a:buFontTx/>
              <a:buNone/>
              <a:defRPr sz="1000"/>
            </a:lvl1pPr>
          </a:lstStyle>
          <a:p>
            <a:r>
              <a:rPr lang="nl-NL"/>
              <a:t>Klik op het pictogram als u een afbeelding wilt toevoegen</a:t>
            </a:r>
            <a:endParaRPr lang="en-GB"/>
          </a:p>
        </p:txBody>
      </p:sp>
      <p:sp>
        <p:nvSpPr>
          <p:cNvPr id="27" name="Tijdelijke aanduiding voor afbeelding 5"/>
          <p:cNvSpPr>
            <a:spLocks noGrp="1" noChangeAspect="1"/>
          </p:cNvSpPr>
          <p:nvPr>
            <p:ph type="pic" sz="quarter" idx="11"/>
          </p:nvPr>
        </p:nvSpPr>
        <p:spPr>
          <a:xfrm>
            <a:off x="4421981" y="954950"/>
            <a:ext cx="1945978" cy="3705431"/>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0 w 1945031"/>
              <a:gd name="connsiteY0" fmla="*/ 0 h 3705431"/>
              <a:gd name="connsiteX1" fmla="*/ 1945031 w 1945031"/>
              <a:gd name="connsiteY1" fmla="*/ 0 h 3705431"/>
              <a:gd name="connsiteX2" fmla="*/ 1942153 w 1945031"/>
              <a:gd name="connsiteY2" fmla="*/ 1104831 h 3705431"/>
              <a:gd name="connsiteX3" fmla="*/ 1945031 w 1945031"/>
              <a:gd name="connsiteY3" fmla="*/ 3705431 h 3705431"/>
              <a:gd name="connsiteX4" fmla="*/ 0 w 1945031"/>
              <a:gd name="connsiteY4" fmla="*/ 3705431 h 3705431"/>
              <a:gd name="connsiteX5" fmla="*/ 0 w 1945031"/>
              <a:gd name="connsiteY5" fmla="*/ 0 h 3705431"/>
              <a:gd name="connsiteX0" fmla="*/ 947 w 1945978"/>
              <a:gd name="connsiteY0" fmla="*/ 0 h 3705431"/>
              <a:gd name="connsiteX1" fmla="*/ 1945978 w 1945978"/>
              <a:gd name="connsiteY1" fmla="*/ 0 h 3705431"/>
              <a:gd name="connsiteX2" fmla="*/ 1943100 w 1945978"/>
              <a:gd name="connsiteY2" fmla="*/ 1104831 h 3705431"/>
              <a:gd name="connsiteX3" fmla="*/ 1945978 w 1945978"/>
              <a:gd name="connsiteY3" fmla="*/ 3705431 h 3705431"/>
              <a:gd name="connsiteX4" fmla="*/ 947 w 1945978"/>
              <a:gd name="connsiteY4" fmla="*/ 3705431 h 3705431"/>
              <a:gd name="connsiteX5" fmla="*/ 0 w 1945978"/>
              <a:gd name="connsiteY5" fmla="*/ 2576444 h 3705431"/>
              <a:gd name="connsiteX6" fmla="*/ 947 w 1945978"/>
              <a:gd name="connsiteY6" fmla="*/ 0 h 3705431"/>
              <a:gd name="connsiteX0" fmla="*/ 947 w 1945978"/>
              <a:gd name="connsiteY0" fmla="*/ 0 h 3705431"/>
              <a:gd name="connsiteX1" fmla="*/ 1945978 w 1945978"/>
              <a:gd name="connsiteY1" fmla="*/ 0 h 3705431"/>
              <a:gd name="connsiteX2" fmla="*/ 1943100 w 1945978"/>
              <a:gd name="connsiteY2" fmla="*/ 1104831 h 3705431"/>
              <a:gd name="connsiteX3" fmla="*/ 1945978 w 1945978"/>
              <a:gd name="connsiteY3" fmla="*/ 3705431 h 3705431"/>
              <a:gd name="connsiteX4" fmla="*/ 0 w 1945978"/>
              <a:gd name="connsiteY4" fmla="*/ 2576444 h 3705431"/>
              <a:gd name="connsiteX5" fmla="*/ 947 w 1945978"/>
              <a:gd name="connsiteY5" fmla="*/ 0 h 3705431"/>
              <a:gd name="connsiteX0" fmla="*/ 947 w 1945978"/>
              <a:gd name="connsiteY0" fmla="*/ 0 h 3705431"/>
              <a:gd name="connsiteX1" fmla="*/ 1943100 w 1945978"/>
              <a:gd name="connsiteY1" fmla="*/ 1104831 h 3705431"/>
              <a:gd name="connsiteX2" fmla="*/ 1945978 w 1945978"/>
              <a:gd name="connsiteY2" fmla="*/ 3705431 h 3705431"/>
              <a:gd name="connsiteX3" fmla="*/ 0 w 1945978"/>
              <a:gd name="connsiteY3" fmla="*/ 2576444 h 3705431"/>
              <a:gd name="connsiteX4" fmla="*/ 947 w 1945978"/>
              <a:gd name="connsiteY4" fmla="*/ 0 h 370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978" h="3705431">
                <a:moveTo>
                  <a:pt x="947" y="0"/>
                </a:moveTo>
                <a:lnTo>
                  <a:pt x="1943100" y="1104831"/>
                </a:lnTo>
                <a:cubicBezTo>
                  <a:pt x="1944059" y="1971698"/>
                  <a:pt x="1945019" y="2838564"/>
                  <a:pt x="1945978" y="3705431"/>
                </a:cubicBezTo>
                <a:lnTo>
                  <a:pt x="0" y="2576444"/>
                </a:lnTo>
                <a:cubicBezTo>
                  <a:pt x="316" y="1717629"/>
                  <a:pt x="631" y="858815"/>
                  <a:pt x="947" y="0"/>
                </a:cubicBezTo>
                <a:close/>
              </a:path>
            </a:pathLst>
          </a:custGeom>
          <a:solidFill>
            <a:schemeClr val="bg1">
              <a:lumMod val="95000"/>
            </a:schemeClr>
          </a:solidFill>
        </p:spPr>
        <p:txBody>
          <a:bodyPr lIns="144000" anchor="ctr" anchorCtr="0"/>
          <a:lstStyle>
            <a:lvl1pPr marL="0" indent="0" algn="l">
              <a:buFont typeface="Arial" panose="020B0604020202020204" pitchFamily="34" charset="0"/>
              <a:buNone/>
              <a:defRPr sz="1000"/>
            </a:lvl1pPr>
          </a:lstStyle>
          <a:p>
            <a:r>
              <a:rPr lang="nl-NL"/>
              <a:t>Klik op het pictogram als u een afbeelding wilt toevoegen</a:t>
            </a:r>
            <a:endParaRPr lang="en-GB"/>
          </a:p>
        </p:txBody>
      </p:sp>
      <p:sp>
        <p:nvSpPr>
          <p:cNvPr id="13" name="Vrije vorm 12"/>
          <p:cNvSpPr/>
          <p:nvPr userDrawn="1"/>
        </p:nvSpPr>
        <p:spPr>
          <a:xfrm>
            <a:off x="-5610" y="4162483"/>
            <a:ext cx="1694165" cy="981718"/>
          </a:xfrm>
          <a:custGeom>
            <a:avLst/>
            <a:gdLst>
              <a:gd name="connsiteX0" fmla="*/ 0 w 1694165"/>
              <a:gd name="connsiteY0" fmla="*/ 0 h 981718"/>
              <a:gd name="connsiteX1" fmla="*/ 1694165 w 1694165"/>
              <a:gd name="connsiteY1" fmla="*/ 981718 h 981718"/>
              <a:gd name="connsiteX2" fmla="*/ 0 w 1694165"/>
              <a:gd name="connsiteY2" fmla="*/ 981718 h 981718"/>
              <a:gd name="connsiteX3" fmla="*/ 0 w 1694165"/>
              <a:gd name="connsiteY3" fmla="*/ 0 h 981718"/>
            </a:gdLst>
            <a:ahLst/>
            <a:cxnLst>
              <a:cxn ang="0">
                <a:pos x="connsiteX0" y="connsiteY0"/>
              </a:cxn>
              <a:cxn ang="0">
                <a:pos x="connsiteX1" y="connsiteY1"/>
              </a:cxn>
              <a:cxn ang="0">
                <a:pos x="connsiteX2" y="connsiteY2"/>
              </a:cxn>
              <a:cxn ang="0">
                <a:pos x="connsiteX3" y="connsiteY3"/>
              </a:cxn>
            </a:cxnLst>
            <a:rect l="l" t="t" r="r" b="b"/>
            <a:pathLst>
              <a:path w="1694165" h="981718">
                <a:moveTo>
                  <a:pt x="0" y="0"/>
                </a:moveTo>
                <a:lnTo>
                  <a:pt x="1694165" y="981718"/>
                </a:lnTo>
                <a:lnTo>
                  <a:pt x="0" y="981718"/>
                </a:lnTo>
                <a:lnTo>
                  <a:pt x="0" y="0"/>
                </a:lnTo>
                <a:close/>
              </a:path>
            </a:pathLst>
          </a:custGeom>
          <a:gradFill>
            <a:gsLst>
              <a:gs pos="47500">
                <a:schemeClr val="accent2"/>
              </a:gs>
              <a:gs pos="0">
                <a:schemeClr val="accent1"/>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41268" y="106269"/>
            <a:ext cx="7298840" cy="473119"/>
          </a:xfrm>
        </p:spPr>
        <p:txBody>
          <a:bodyPr/>
          <a:lstStyle>
            <a:lvl1pPr>
              <a:defRPr>
                <a:solidFill>
                  <a:schemeClr val="accent1"/>
                </a:solidFill>
              </a:defRPr>
            </a:lvl1pPr>
          </a:lstStyle>
          <a:p>
            <a:r>
              <a:rPr lang="nl-NL"/>
              <a:t>Klik om stijl te bewerken</a:t>
            </a:r>
            <a:endParaRPr lang="en-GB"/>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18" y="4329725"/>
            <a:ext cx="848772" cy="774505"/>
          </a:xfrm>
          <a:prstGeom prst="rect">
            <a:avLst/>
          </a:prstGeom>
        </p:spPr>
      </p:pic>
      <p:pic>
        <p:nvPicPr>
          <p:cNvPr id="40" name="Afbeelding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sp>
        <p:nvSpPr>
          <p:cNvPr id="4" name="Vrije vorm 3"/>
          <p:cNvSpPr/>
          <p:nvPr userDrawn="1"/>
        </p:nvSpPr>
        <p:spPr>
          <a:xfrm>
            <a:off x="8566126" y="948393"/>
            <a:ext cx="577874" cy="2916562"/>
          </a:xfrm>
          <a:custGeom>
            <a:avLst/>
            <a:gdLst>
              <a:gd name="connsiteX0" fmla="*/ 577874 w 577874"/>
              <a:gd name="connsiteY0" fmla="*/ 2916562 h 2916562"/>
              <a:gd name="connsiteX1" fmla="*/ 577874 w 577874"/>
              <a:gd name="connsiteY1" fmla="*/ 326328 h 2916562"/>
              <a:gd name="connsiteX2" fmla="*/ 0 w 577874"/>
              <a:gd name="connsiteY2" fmla="*/ 0 h 2916562"/>
              <a:gd name="connsiteX3" fmla="*/ 0 w 577874"/>
              <a:gd name="connsiteY3" fmla="*/ 2583435 h 2916562"/>
              <a:gd name="connsiteX4" fmla="*/ 577874 w 577874"/>
              <a:gd name="connsiteY4" fmla="*/ 2916562 h 291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874" h="2916562">
                <a:moveTo>
                  <a:pt x="577874" y="2916562"/>
                </a:moveTo>
                <a:lnTo>
                  <a:pt x="577874" y="326328"/>
                </a:lnTo>
                <a:lnTo>
                  <a:pt x="0" y="0"/>
                </a:lnTo>
                <a:lnTo>
                  <a:pt x="0" y="2583435"/>
                </a:lnTo>
                <a:lnTo>
                  <a:pt x="577874" y="2916562"/>
                </a:lnTo>
                <a:close/>
              </a:path>
            </a:pathLst>
          </a:custGeom>
          <a:gradFill>
            <a:gsLst>
              <a:gs pos="35000">
                <a:schemeClr val="accent2"/>
              </a:gs>
              <a:gs pos="0">
                <a:schemeClr val="accent1"/>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jdelijke aanduiding voor tekst 6"/>
          <p:cNvSpPr>
            <a:spLocks noGrp="1" noChangeAspect="1"/>
          </p:cNvSpPr>
          <p:nvPr>
            <p:ph type="body" sz="quarter" idx="13"/>
          </p:nvPr>
        </p:nvSpPr>
        <p:spPr>
          <a:xfrm>
            <a:off x="2355056" y="954088"/>
            <a:ext cx="1949774" cy="3711575"/>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1118 w 1949774"/>
              <a:gd name="connsiteY0" fmla="*/ 0 h 3711575"/>
              <a:gd name="connsiteX1" fmla="*/ 1949774 w 1949774"/>
              <a:gd name="connsiteY1" fmla="*/ 0 h 3711575"/>
              <a:gd name="connsiteX2" fmla="*/ 1949774 w 1949774"/>
              <a:gd name="connsiteY2" fmla="*/ 3711575 h 3711575"/>
              <a:gd name="connsiteX3" fmla="*/ 1118 w 1949774"/>
              <a:gd name="connsiteY3" fmla="*/ 3711575 h 3711575"/>
              <a:gd name="connsiteX4" fmla="*/ 0 w 1949774"/>
              <a:gd name="connsiteY4" fmla="*/ 1105693 h 3711575"/>
              <a:gd name="connsiteX5" fmla="*/ 1118 w 1949774"/>
              <a:gd name="connsiteY5"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949774 w 1949774"/>
              <a:gd name="connsiteY3" fmla="*/ 3711575 h 3711575"/>
              <a:gd name="connsiteX4" fmla="*/ 1118 w 1949774"/>
              <a:gd name="connsiteY4" fmla="*/ 3711575 h 3711575"/>
              <a:gd name="connsiteX5" fmla="*/ 0 w 1949774"/>
              <a:gd name="connsiteY5" fmla="*/ 1105693 h 3711575"/>
              <a:gd name="connsiteX6" fmla="*/ 1118 w 1949774"/>
              <a:gd name="connsiteY6"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 name="connsiteX5" fmla="*/ 1118 w 1949774"/>
              <a:gd name="connsiteY5" fmla="*/ 0 h 3711575"/>
              <a:gd name="connsiteX0" fmla="*/ 0 w 1949774"/>
              <a:gd name="connsiteY0" fmla="*/ 1154019 h 3759901"/>
              <a:gd name="connsiteX1" fmla="*/ 1949774 w 1949774"/>
              <a:gd name="connsiteY1" fmla="*/ 48326 h 3759901"/>
              <a:gd name="connsiteX2" fmla="*/ 1947863 w 1949774"/>
              <a:gd name="connsiteY2" fmla="*/ 2620869 h 3759901"/>
              <a:gd name="connsiteX3" fmla="*/ 1118 w 1949774"/>
              <a:gd name="connsiteY3" fmla="*/ 3759901 h 3759901"/>
              <a:gd name="connsiteX4" fmla="*/ 0 w 1949774"/>
              <a:gd name="connsiteY4" fmla="*/ 1154019 h 3759901"/>
              <a:gd name="connsiteX0" fmla="*/ 0 w 1949774"/>
              <a:gd name="connsiteY0" fmla="*/ 1105693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9774" h="3711575">
                <a:moveTo>
                  <a:pt x="0" y="1105693"/>
                </a:moveTo>
                <a:lnTo>
                  <a:pt x="1949774" y="0"/>
                </a:lnTo>
                <a:lnTo>
                  <a:pt x="1947863" y="2572543"/>
                </a:lnTo>
                <a:lnTo>
                  <a:pt x="1118" y="3711575"/>
                </a:lnTo>
                <a:cubicBezTo>
                  <a:pt x="745" y="2842948"/>
                  <a:pt x="373" y="1974320"/>
                  <a:pt x="0" y="1105693"/>
                </a:cubicBezTo>
                <a:close/>
              </a:path>
            </a:pathLst>
          </a:custGeom>
          <a:solidFill>
            <a:schemeClr val="accent2"/>
          </a:solidFill>
        </p:spPr>
        <p:txBody>
          <a:bodyPr lIns="216000" anchor="ctr" anchorCtr="0"/>
          <a:lstStyle>
            <a:lvl1pPr marL="0" indent="0">
              <a:buFontTx/>
              <a:buNone/>
              <a:defRPr sz="20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
        <p:nvSpPr>
          <p:cNvPr id="15" name="Tijdelijke aanduiding voor tekst 6"/>
          <p:cNvSpPr>
            <a:spLocks noGrp="1" noChangeAspect="1"/>
          </p:cNvSpPr>
          <p:nvPr>
            <p:ph type="body" sz="quarter" idx="12"/>
          </p:nvPr>
        </p:nvSpPr>
        <p:spPr>
          <a:xfrm>
            <a:off x="277813" y="954088"/>
            <a:ext cx="1948656" cy="3711575"/>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0 w 1948656"/>
              <a:gd name="connsiteY5"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793 w 1948656"/>
              <a:gd name="connsiteY5" fmla="*/ 2577306 h 3711575"/>
              <a:gd name="connsiteX6" fmla="*/ 0 w 1948656"/>
              <a:gd name="connsiteY6"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0 w 1948656"/>
              <a:gd name="connsiteY3" fmla="*/ 3711575 h 3711575"/>
              <a:gd name="connsiteX4" fmla="*/ 793 w 1948656"/>
              <a:gd name="connsiteY4" fmla="*/ 2577306 h 3711575"/>
              <a:gd name="connsiteX5" fmla="*/ 0 w 1948656"/>
              <a:gd name="connsiteY5"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793 w 1948656"/>
              <a:gd name="connsiteY3" fmla="*/ 2577306 h 3711575"/>
              <a:gd name="connsiteX4" fmla="*/ 0 w 1948656"/>
              <a:gd name="connsiteY4" fmla="*/ 0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656" h="3711575">
                <a:moveTo>
                  <a:pt x="0" y="0"/>
                </a:moveTo>
                <a:lnTo>
                  <a:pt x="1948656" y="1105693"/>
                </a:lnTo>
                <a:lnTo>
                  <a:pt x="1948656" y="3711575"/>
                </a:lnTo>
                <a:lnTo>
                  <a:pt x="793" y="2577306"/>
                </a:lnTo>
                <a:cubicBezTo>
                  <a:pt x="529" y="1718204"/>
                  <a:pt x="264" y="859102"/>
                  <a:pt x="0" y="0"/>
                </a:cubicBezTo>
                <a:close/>
              </a:path>
            </a:pathLst>
          </a:custGeom>
          <a:solidFill>
            <a:schemeClr val="accent1"/>
          </a:solidFill>
        </p:spPr>
        <p:txBody>
          <a:bodyPr lIns="216000" anchor="ctr" anchorCtr="0"/>
          <a:lstStyle>
            <a:lvl1pPr marL="0" indent="0">
              <a:buFontTx/>
              <a:buNone/>
              <a:defRPr sz="20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Tree>
    <p:extLst>
      <p:ext uri="{BB962C8B-B14F-4D97-AF65-F5344CB8AC3E}">
        <p14:creationId xmlns:p14="http://schemas.microsoft.com/office/powerpoint/2010/main" val="2825136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7" name="Tijdelijke aanduiding voor afbeelding 5"/>
          <p:cNvSpPr>
            <a:spLocks noGrp="1" noChangeAspect="1"/>
          </p:cNvSpPr>
          <p:nvPr>
            <p:ph type="pic" sz="quarter" idx="11"/>
          </p:nvPr>
        </p:nvSpPr>
        <p:spPr>
          <a:xfrm>
            <a:off x="4421981" y="954950"/>
            <a:ext cx="1945978" cy="3705431"/>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0 w 1945031"/>
              <a:gd name="connsiteY0" fmla="*/ 0 h 3705431"/>
              <a:gd name="connsiteX1" fmla="*/ 1945031 w 1945031"/>
              <a:gd name="connsiteY1" fmla="*/ 0 h 3705431"/>
              <a:gd name="connsiteX2" fmla="*/ 1942153 w 1945031"/>
              <a:gd name="connsiteY2" fmla="*/ 1104831 h 3705431"/>
              <a:gd name="connsiteX3" fmla="*/ 1945031 w 1945031"/>
              <a:gd name="connsiteY3" fmla="*/ 3705431 h 3705431"/>
              <a:gd name="connsiteX4" fmla="*/ 0 w 1945031"/>
              <a:gd name="connsiteY4" fmla="*/ 3705431 h 3705431"/>
              <a:gd name="connsiteX5" fmla="*/ 0 w 1945031"/>
              <a:gd name="connsiteY5" fmla="*/ 0 h 3705431"/>
              <a:gd name="connsiteX0" fmla="*/ 947 w 1945978"/>
              <a:gd name="connsiteY0" fmla="*/ 0 h 3705431"/>
              <a:gd name="connsiteX1" fmla="*/ 1945978 w 1945978"/>
              <a:gd name="connsiteY1" fmla="*/ 0 h 3705431"/>
              <a:gd name="connsiteX2" fmla="*/ 1943100 w 1945978"/>
              <a:gd name="connsiteY2" fmla="*/ 1104831 h 3705431"/>
              <a:gd name="connsiteX3" fmla="*/ 1945978 w 1945978"/>
              <a:gd name="connsiteY3" fmla="*/ 3705431 h 3705431"/>
              <a:gd name="connsiteX4" fmla="*/ 947 w 1945978"/>
              <a:gd name="connsiteY4" fmla="*/ 3705431 h 3705431"/>
              <a:gd name="connsiteX5" fmla="*/ 0 w 1945978"/>
              <a:gd name="connsiteY5" fmla="*/ 2576444 h 3705431"/>
              <a:gd name="connsiteX6" fmla="*/ 947 w 1945978"/>
              <a:gd name="connsiteY6" fmla="*/ 0 h 3705431"/>
              <a:gd name="connsiteX0" fmla="*/ 947 w 1945978"/>
              <a:gd name="connsiteY0" fmla="*/ 0 h 3705431"/>
              <a:gd name="connsiteX1" fmla="*/ 1945978 w 1945978"/>
              <a:gd name="connsiteY1" fmla="*/ 0 h 3705431"/>
              <a:gd name="connsiteX2" fmla="*/ 1943100 w 1945978"/>
              <a:gd name="connsiteY2" fmla="*/ 1104831 h 3705431"/>
              <a:gd name="connsiteX3" fmla="*/ 1945978 w 1945978"/>
              <a:gd name="connsiteY3" fmla="*/ 3705431 h 3705431"/>
              <a:gd name="connsiteX4" fmla="*/ 0 w 1945978"/>
              <a:gd name="connsiteY4" fmla="*/ 2576444 h 3705431"/>
              <a:gd name="connsiteX5" fmla="*/ 947 w 1945978"/>
              <a:gd name="connsiteY5" fmla="*/ 0 h 3705431"/>
              <a:gd name="connsiteX0" fmla="*/ 947 w 1945978"/>
              <a:gd name="connsiteY0" fmla="*/ 0 h 3705431"/>
              <a:gd name="connsiteX1" fmla="*/ 1943100 w 1945978"/>
              <a:gd name="connsiteY1" fmla="*/ 1104831 h 3705431"/>
              <a:gd name="connsiteX2" fmla="*/ 1945978 w 1945978"/>
              <a:gd name="connsiteY2" fmla="*/ 3705431 h 3705431"/>
              <a:gd name="connsiteX3" fmla="*/ 0 w 1945978"/>
              <a:gd name="connsiteY3" fmla="*/ 2576444 h 3705431"/>
              <a:gd name="connsiteX4" fmla="*/ 947 w 1945978"/>
              <a:gd name="connsiteY4" fmla="*/ 0 h 370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978" h="3705431">
                <a:moveTo>
                  <a:pt x="947" y="0"/>
                </a:moveTo>
                <a:lnTo>
                  <a:pt x="1943100" y="1104831"/>
                </a:lnTo>
                <a:cubicBezTo>
                  <a:pt x="1944059" y="1971698"/>
                  <a:pt x="1945019" y="2838564"/>
                  <a:pt x="1945978" y="3705431"/>
                </a:cubicBezTo>
                <a:lnTo>
                  <a:pt x="0" y="2576444"/>
                </a:lnTo>
                <a:cubicBezTo>
                  <a:pt x="316" y="1717629"/>
                  <a:pt x="631" y="858815"/>
                  <a:pt x="947" y="0"/>
                </a:cubicBezTo>
                <a:close/>
              </a:path>
            </a:pathLst>
          </a:custGeom>
          <a:solidFill>
            <a:schemeClr val="bg1">
              <a:lumMod val="95000"/>
            </a:schemeClr>
          </a:solidFill>
        </p:spPr>
        <p:txBody>
          <a:bodyPr lIns="144000" anchor="ctr" anchorCtr="0"/>
          <a:lstStyle>
            <a:lvl1pPr marL="0" indent="0" algn="l">
              <a:buFont typeface="Arial" panose="020B0604020202020204" pitchFamily="34" charset="0"/>
              <a:buNone/>
              <a:defRPr sz="1000"/>
            </a:lvl1pPr>
          </a:lstStyle>
          <a:p>
            <a:r>
              <a:rPr lang="nl-NL"/>
              <a:t>Klik op het pictogram als u een afbeelding wilt toevoegen</a:t>
            </a:r>
            <a:endParaRPr lang="en-GB"/>
          </a:p>
        </p:txBody>
      </p:sp>
      <p:sp>
        <p:nvSpPr>
          <p:cNvPr id="13" name="Vrije vorm 12"/>
          <p:cNvSpPr/>
          <p:nvPr userDrawn="1"/>
        </p:nvSpPr>
        <p:spPr>
          <a:xfrm>
            <a:off x="-5610" y="4162483"/>
            <a:ext cx="1694165" cy="981718"/>
          </a:xfrm>
          <a:custGeom>
            <a:avLst/>
            <a:gdLst>
              <a:gd name="connsiteX0" fmla="*/ 0 w 1694165"/>
              <a:gd name="connsiteY0" fmla="*/ 0 h 981718"/>
              <a:gd name="connsiteX1" fmla="*/ 1694165 w 1694165"/>
              <a:gd name="connsiteY1" fmla="*/ 981718 h 981718"/>
              <a:gd name="connsiteX2" fmla="*/ 0 w 1694165"/>
              <a:gd name="connsiteY2" fmla="*/ 981718 h 981718"/>
              <a:gd name="connsiteX3" fmla="*/ 0 w 1694165"/>
              <a:gd name="connsiteY3" fmla="*/ 0 h 981718"/>
            </a:gdLst>
            <a:ahLst/>
            <a:cxnLst>
              <a:cxn ang="0">
                <a:pos x="connsiteX0" y="connsiteY0"/>
              </a:cxn>
              <a:cxn ang="0">
                <a:pos x="connsiteX1" y="connsiteY1"/>
              </a:cxn>
              <a:cxn ang="0">
                <a:pos x="connsiteX2" y="connsiteY2"/>
              </a:cxn>
              <a:cxn ang="0">
                <a:pos x="connsiteX3" y="connsiteY3"/>
              </a:cxn>
            </a:cxnLst>
            <a:rect l="l" t="t" r="r" b="b"/>
            <a:pathLst>
              <a:path w="1694165" h="981718">
                <a:moveTo>
                  <a:pt x="0" y="0"/>
                </a:moveTo>
                <a:lnTo>
                  <a:pt x="1694165" y="981718"/>
                </a:lnTo>
                <a:lnTo>
                  <a:pt x="0" y="981718"/>
                </a:lnTo>
                <a:lnTo>
                  <a:pt x="0" y="0"/>
                </a:lnTo>
                <a:close/>
              </a:path>
            </a:pathLst>
          </a:custGeom>
          <a:gradFill>
            <a:gsLst>
              <a:gs pos="47500">
                <a:schemeClr val="accent2"/>
              </a:gs>
              <a:gs pos="0">
                <a:schemeClr val="accent1"/>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41268" y="106269"/>
            <a:ext cx="7298840" cy="473119"/>
          </a:xfrm>
        </p:spPr>
        <p:txBody>
          <a:bodyPr/>
          <a:lstStyle>
            <a:lvl1pPr>
              <a:defRPr>
                <a:solidFill>
                  <a:schemeClr val="accent1"/>
                </a:solidFill>
              </a:defRPr>
            </a:lvl1pPr>
          </a:lstStyle>
          <a:p>
            <a:r>
              <a:rPr lang="nl-NL"/>
              <a:t>Klik om stijl te bewerken</a:t>
            </a:r>
            <a:endParaRPr lang="en-GB"/>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18" y="4329725"/>
            <a:ext cx="848772" cy="774505"/>
          </a:xfrm>
          <a:prstGeom prst="rect">
            <a:avLst/>
          </a:prstGeom>
        </p:spPr>
      </p:pic>
      <p:pic>
        <p:nvPicPr>
          <p:cNvPr id="40" name="Afbeelding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sp>
        <p:nvSpPr>
          <p:cNvPr id="4" name="Vrije vorm 3"/>
          <p:cNvSpPr/>
          <p:nvPr userDrawn="1"/>
        </p:nvSpPr>
        <p:spPr>
          <a:xfrm>
            <a:off x="8566126" y="948393"/>
            <a:ext cx="577874" cy="2916562"/>
          </a:xfrm>
          <a:custGeom>
            <a:avLst/>
            <a:gdLst>
              <a:gd name="connsiteX0" fmla="*/ 577874 w 577874"/>
              <a:gd name="connsiteY0" fmla="*/ 2916562 h 2916562"/>
              <a:gd name="connsiteX1" fmla="*/ 577874 w 577874"/>
              <a:gd name="connsiteY1" fmla="*/ 326328 h 2916562"/>
              <a:gd name="connsiteX2" fmla="*/ 0 w 577874"/>
              <a:gd name="connsiteY2" fmla="*/ 0 h 2916562"/>
              <a:gd name="connsiteX3" fmla="*/ 0 w 577874"/>
              <a:gd name="connsiteY3" fmla="*/ 2583435 h 2916562"/>
              <a:gd name="connsiteX4" fmla="*/ 577874 w 577874"/>
              <a:gd name="connsiteY4" fmla="*/ 2916562 h 291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874" h="2916562">
                <a:moveTo>
                  <a:pt x="577874" y="2916562"/>
                </a:moveTo>
                <a:lnTo>
                  <a:pt x="577874" y="326328"/>
                </a:lnTo>
                <a:lnTo>
                  <a:pt x="0" y="0"/>
                </a:lnTo>
                <a:lnTo>
                  <a:pt x="0" y="2583435"/>
                </a:lnTo>
                <a:lnTo>
                  <a:pt x="577874" y="2916562"/>
                </a:lnTo>
                <a:close/>
              </a:path>
            </a:pathLst>
          </a:custGeom>
          <a:gradFill>
            <a:gsLst>
              <a:gs pos="35000">
                <a:schemeClr val="accent2"/>
              </a:gs>
              <a:gs pos="0">
                <a:schemeClr val="accent1"/>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jdelijke aanduiding voor tekst 6"/>
          <p:cNvSpPr>
            <a:spLocks noGrp="1" noChangeAspect="1"/>
          </p:cNvSpPr>
          <p:nvPr>
            <p:ph type="body" sz="quarter" idx="13"/>
          </p:nvPr>
        </p:nvSpPr>
        <p:spPr>
          <a:xfrm>
            <a:off x="6498431" y="954088"/>
            <a:ext cx="1949774" cy="3711575"/>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1118 w 1949774"/>
              <a:gd name="connsiteY0" fmla="*/ 0 h 3711575"/>
              <a:gd name="connsiteX1" fmla="*/ 1949774 w 1949774"/>
              <a:gd name="connsiteY1" fmla="*/ 0 h 3711575"/>
              <a:gd name="connsiteX2" fmla="*/ 1949774 w 1949774"/>
              <a:gd name="connsiteY2" fmla="*/ 3711575 h 3711575"/>
              <a:gd name="connsiteX3" fmla="*/ 1118 w 1949774"/>
              <a:gd name="connsiteY3" fmla="*/ 3711575 h 3711575"/>
              <a:gd name="connsiteX4" fmla="*/ 0 w 1949774"/>
              <a:gd name="connsiteY4" fmla="*/ 1105693 h 3711575"/>
              <a:gd name="connsiteX5" fmla="*/ 1118 w 1949774"/>
              <a:gd name="connsiteY5"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949774 w 1949774"/>
              <a:gd name="connsiteY3" fmla="*/ 3711575 h 3711575"/>
              <a:gd name="connsiteX4" fmla="*/ 1118 w 1949774"/>
              <a:gd name="connsiteY4" fmla="*/ 3711575 h 3711575"/>
              <a:gd name="connsiteX5" fmla="*/ 0 w 1949774"/>
              <a:gd name="connsiteY5" fmla="*/ 1105693 h 3711575"/>
              <a:gd name="connsiteX6" fmla="*/ 1118 w 1949774"/>
              <a:gd name="connsiteY6"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 name="connsiteX5" fmla="*/ 1118 w 1949774"/>
              <a:gd name="connsiteY5" fmla="*/ 0 h 3711575"/>
              <a:gd name="connsiteX0" fmla="*/ 0 w 1949774"/>
              <a:gd name="connsiteY0" fmla="*/ 1154019 h 3759901"/>
              <a:gd name="connsiteX1" fmla="*/ 1949774 w 1949774"/>
              <a:gd name="connsiteY1" fmla="*/ 48326 h 3759901"/>
              <a:gd name="connsiteX2" fmla="*/ 1947863 w 1949774"/>
              <a:gd name="connsiteY2" fmla="*/ 2620869 h 3759901"/>
              <a:gd name="connsiteX3" fmla="*/ 1118 w 1949774"/>
              <a:gd name="connsiteY3" fmla="*/ 3759901 h 3759901"/>
              <a:gd name="connsiteX4" fmla="*/ 0 w 1949774"/>
              <a:gd name="connsiteY4" fmla="*/ 1154019 h 3759901"/>
              <a:gd name="connsiteX0" fmla="*/ 0 w 1949774"/>
              <a:gd name="connsiteY0" fmla="*/ 1105693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9774" h="3711575">
                <a:moveTo>
                  <a:pt x="0" y="1105693"/>
                </a:moveTo>
                <a:lnTo>
                  <a:pt x="1949774" y="0"/>
                </a:lnTo>
                <a:lnTo>
                  <a:pt x="1947863" y="2572543"/>
                </a:lnTo>
                <a:lnTo>
                  <a:pt x="1118" y="3711575"/>
                </a:lnTo>
                <a:cubicBezTo>
                  <a:pt x="745" y="2842948"/>
                  <a:pt x="373" y="1974320"/>
                  <a:pt x="0" y="1105693"/>
                </a:cubicBezTo>
                <a:close/>
              </a:path>
            </a:pathLst>
          </a:custGeom>
          <a:solidFill>
            <a:schemeClr val="accent2"/>
          </a:solidFill>
        </p:spPr>
        <p:txBody>
          <a:bodyPr lIns="216000" anchor="ctr" anchorCtr="0"/>
          <a:lstStyle>
            <a:lvl1pPr marL="0" indent="0">
              <a:buFontTx/>
              <a:buNone/>
              <a:defRPr sz="20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
        <p:nvSpPr>
          <p:cNvPr id="15" name="Tijdelijke aanduiding voor afbeelding 5"/>
          <p:cNvSpPr>
            <a:spLocks noGrp="1" noChangeAspect="1"/>
          </p:cNvSpPr>
          <p:nvPr>
            <p:ph type="pic" sz="quarter" idx="10"/>
          </p:nvPr>
        </p:nvSpPr>
        <p:spPr>
          <a:xfrm>
            <a:off x="2355056" y="954950"/>
            <a:ext cx="1945978" cy="3705431"/>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947 w 1945978"/>
              <a:gd name="connsiteY0" fmla="*/ 0 h 3705431"/>
              <a:gd name="connsiteX1" fmla="*/ 1945978 w 1945978"/>
              <a:gd name="connsiteY1" fmla="*/ 0 h 3705431"/>
              <a:gd name="connsiteX2" fmla="*/ 1945978 w 1945978"/>
              <a:gd name="connsiteY2" fmla="*/ 3705431 h 3705431"/>
              <a:gd name="connsiteX3" fmla="*/ 947 w 1945978"/>
              <a:gd name="connsiteY3" fmla="*/ 3705431 h 3705431"/>
              <a:gd name="connsiteX4" fmla="*/ 0 w 1945978"/>
              <a:gd name="connsiteY4" fmla="*/ 1104831 h 3705431"/>
              <a:gd name="connsiteX5" fmla="*/ 947 w 1945978"/>
              <a:gd name="connsiteY5" fmla="*/ 0 h 3705431"/>
              <a:gd name="connsiteX0" fmla="*/ 947 w 1945978"/>
              <a:gd name="connsiteY0" fmla="*/ 0 h 3705431"/>
              <a:gd name="connsiteX1" fmla="*/ 1945978 w 1945978"/>
              <a:gd name="connsiteY1" fmla="*/ 0 h 3705431"/>
              <a:gd name="connsiteX2" fmla="*/ 1943100 w 1945978"/>
              <a:gd name="connsiteY2" fmla="*/ 2571681 h 3705431"/>
              <a:gd name="connsiteX3" fmla="*/ 1945978 w 1945978"/>
              <a:gd name="connsiteY3" fmla="*/ 3705431 h 3705431"/>
              <a:gd name="connsiteX4" fmla="*/ 947 w 1945978"/>
              <a:gd name="connsiteY4" fmla="*/ 3705431 h 3705431"/>
              <a:gd name="connsiteX5" fmla="*/ 0 w 1945978"/>
              <a:gd name="connsiteY5" fmla="*/ 1104831 h 3705431"/>
              <a:gd name="connsiteX6" fmla="*/ 947 w 1945978"/>
              <a:gd name="connsiteY6" fmla="*/ 0 h 3705431"/>
              <a:gd name="connsiteX0" fmla="*/ 947 w 1945978"/>
              <a:gd name="connsiteY0" fmla="*/ 0 h 3752344"/>
              <a:gd name="connsiteX1" fmla="*/ 1945978 w 1945978"/>
              <a:gd name="connsiteY1" fmla="*/ 0 h 3752344"/>
              <a:gd name="connsiteX2" fmla="*/ 1943100 w 1945978"/>
              <a:gd name="connsiteY2" fmla="*/ 2571681 h 3752344"/>
              <a:gd name="connsiteX3" fmla="*/ 947 w 1945978"/>
              <a:gd name="connsiteY3" fmla="*/ 3705431 h 3752344"/>
              <a:gd name="connsiteX4" fmla="*/ 0 w 1945978"/>
              <a:gd name="connsiteY4" fmla="*/ 1104831 h 3752344"/>
              <a:gd name="connsiteX5" fmla="*/ 947 w 1945978"/>
              <a:gd name="connsiteY5" fmla="*/ 0 h 3752344"/>
              <a:gd name="connsiteX0" fmla="*/ 0 w 1945978"/>
              <a:gd name="connsiteY0" fmla="*/ 1153152 h 3800665"/>
              <a:gd name="connsiteX1" fmla="*/ 1945978 w 1945978"/>
              <a:gd name="connsiteY1" fmla="*/ 48321 h 3800665"/>
              <a:gd name="connsiteX2" fmla="*/ 1943100 w 1945978"/>
              <a:gd name="connsiteY2" fmla="*/ 2620002 h 3800665"/>
              <a:gd name="connsiteX3" fmla="*/ 947 w 1945978"/>
              <a:gd name="connsiteY3" fmla="*/ 3753752 h 3800665"/>
              <a:gd name="connsiteX4" fmla="*/ 0 w 1945978"/>
              <a:gd name="connsiteY4" fmla="*/ 1153152 h 3800665"/>
              <a:gd name="connsiteX0" fmla="*/ 0 w 1945978"/>
              <a:gd name="connsiteY0" fmla="*/ 1153152 h 3753752"/>
              <a:gd name="connsiteX1" fmla="*/ 1945978 w 1945978"/>
              <a:gd name="connsiteY1" fmla="*/ 48321 h 3753752"/>
              <a:gd name="connsiteX2" fmla="*/ 1943100 w 1945978"/>
              <a:gd name="connsiteY2" fmla="*/ 2620002 h 3753752"/>
              <a:gd name="connsiteX3" fmla="*/ 947 w 1945978"/>
              <a:gd name="connsiteY3" fmla="*/ 3753752 h 3753752"/>
              <a:gd name="connsiteX4" fmla="*/ 0 w 1945978"/>
              <a:gd name="connsiteY4" fmla="*/ 1153152 h 3753752"/>
              <a:gd name="connsiteX0" fmla="*/ 0 w 1945978"/>
              <a:gd name="connsiteY0" fmla="*/ 1104831 h 3705431"/>
              <a:gd name="connsiteX1" fmla="*/ 1945978 w 1945978"/>
              <a:gd name="connsiteY1" fmla="*/ 0 h 3705431"/>
              <a:gd name="connsiteX2" fmla="*/ 1943100 w 1945978"/>
              <a:gd name="connsiteY2" fmla="*/ 2571681 h 3705431"/>
              <a:gd name="connsiteX3" fmla="*/ 947 w 1945978"/>
              <a:gd name="connsiteY3" fmla="*/ 3705431 h 3705431"/>
              <a:gd name="connsiteX4" fmla="*/ 0 w 1945978"/>
              <a:gd name="connsiteY4" fmla="*/ 1104831 h 370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978" h="3705431">
                <a:moveTo>
                  <a:pt x="0" y="1104831"/>
                </a:moveTo>
                <a:lnTo>
                  <a:pt x="1945978" y="0"/>
                </a:lnTo>
                <a:cubicBezTo>
                  <a:pt x="1945019" y="857227"/>
                  <a:pt x="1944059" y="1714454"/>
                  <a:pt x="1943100" y="2571681"/>
                </a:cubicBezTo>
                <a:lnTo>
                  <a:pt x="947" y="3705431"/>
                </a:lnTo>
                <a:cubicBezTo>
                  <a:pt x="631" y="2838564"/>
                  <a:pt x="316" y="1971698"/>
                  <a:pt x="0" y="1104831"/>
                </a:cubicBezTo>
                <a:close/>
              </a:path>
            </a:pathLst>
          </a:custGeom>
          <a:solidFill>
            <a:schemeClr val="bg1">
              <a:lumMod val="95000"/>
            </a:schemeClr>
          </a:solidFill>
          <a:ln>
            <a:noFill/>
          </a:ln>
        </p:spPr>
        <p:txBody>
          <a:bodyPr rIns="144000" anchor="ctr" anchorCtr="0"/>
          <a:lstStyle>
            <a:lvl1pPr marL="0" indent="0" algn="r">
              <a:buFontTx/>
              <a:buNone/>
              <a:defRPr sz="1000"/>
            </a:lvl1pPr>
          </a:lstStyle>
          <a:p>
            <a:r>
              <a:rPr lang="nl-NL"/>
              <a:t>Klik op het pictogram als u een afbeelding wilt toevoegen</a:t>
            </a:r>
            <a:endParaRPr lang="en-GB"/>
          </a:p>
        </p:txBody>
      </p:sp>
      <p:sp>
        <p:nvSpPr>
          <p:cNvPr id="16" name="Tijdelijke aanduiding voor afbeelding 5"/>
          <p:cNvSpPr>
            <a:spLocks noGrp="1" noChangeAspect="1"/>
          </p:cNvSpPr>
          <p:nvPr>
            <p:ph type="pic" sz="quarter" idx="14"/>
          </p:nvPr>
        </p:nvSpPr>
        <p:spPr>
          <a:xfrm>
            <a:off x="278606" y="954950"/>
            <a:ext cx="1945978" cy="3705431"/>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0 w 1945031"/>
              <a:gd name="connsiteY0" fmla="*/ 0 h 3705431"/>
              <a:gd name="connsiteX1" fmla="*/ 1945031 w 1945031"/>
              <a:gd name="connsiteY1" fmla="*/ 0 h 3705431"/>
              <a:gd name="connsiteX2" fmla="*/ 1942153 w 1945031"/>
              <a:gd name="connsiteY2" fmla="*/ 1104831 h 3705431"/>
              <a:gd name="connsiteX3" fmla="*/ 1945031 w 1945031"/>
              <a:gd name="connsiteY3" fmla="*/ 3705431 h 3705431"/>
              <a:gd name="connsiteX4" fmla="*/ 0 w 1945031"/>
              <a:gd name="connsiteY4" fmla="*/ 3705431 h 3705431"/>
              <a:gd name="connsiteX5" fmla="*/ 0 w 1945031"/>
              <a:gd name="connsiteY5" fmla="*/ 0 h 3705431"/>
              <a:gd name="connsiteX0" fmla="*/ 947 w 1945978"/>
              <a:gd name="connsiteY0" fmla="*/ 0 h 3705431"/>
              <a:gd name="connsiteX1" fmla="*/ 1945978 w 1945978"/>
              <a:gd name="connsiteY1" fmla="*/ 0 h 3705431"/>
              <a:gd name="connsiteX2" fmla="*/ 1943100 w 1945978"/>
              <a:gd name="connsiteY2" fmla="*/ 1104831 h 3705431"/>
              <a:gd name="connsiteX3" fmla="*/ 1945978 w 1945978"/>
              <a:gd name="connsiteY3" fmla="*/ 3705431 h 3705431"/>
              <a:gd name="connsiteX4" fmla="*/ 947 w 1945978"/>
              <a:gd name="connsiteY4" fmla="*/ 3705431 h 3705431"/>
              <a:gd name="connsiteX5" fmla="*/ 0 w 1945978"/>
              <a:gd name="connsiteY5" fmla="*/ 2576444 h 3705431"/>
              <a:gd name="connsiteX6" fmla="*/ 947 w 1945978"/>
              <a:gd name="connsiteY6" fmla="*/ 0 h 3705431"/>
              <a:gd name="connsiteX0" fmla="*/ 947 w 1945978"/>
              <a:gd name="connsiteY0" fmla="*/ 0 h 3705431"/>
              <a:gd name="connsiteX1" fmla="*/ 1945978 w 1945978"/>
              <a:gd name="connsiteY1" fmla="*/ 0 h 3705431"/>
              <a:gd name="connsiteX2" fmla="*/ 1943100 w 1945978"/>
              <a:gd name="connsiteY2" fmla="*/ 1104831 h 3705431"/>
              <a:gd name="connsiteX3" fmla="*/ 1945978 w 1945978"/>
              <a:gd name="connsiteY3" fmla="*/ 3705431 h 3705431"/>
              <a:gd name="connsiteX4" fmla="*/ 0 w 1945978"/>
              <a:gd name="connsiteY4" fmla="*/ 2576444 h 3705431"/>
              <a:gd name="connsiteX5" fmla="*/ 947 w 1945978"/>
              <a:gd name="connsiteY5" fmla="*/ 0 h 3705431"/>
              <a:gd name="connsiteX0" fmla="*/ 947 w 1945978"/>
              <a:gd name="connsiteY0" fmla="*/ 0 h 3705431"/>
              <a:gd name="connsiteX1" fmla="*/ 1943100 w 1945978"/>
              <a:gd name="connsiteY1" fmla="*/ 1104831 h 3705431"/>
              <a:gd name="connsiteX2" fmla="*/ 1945978 w 1945978"/>
              <a:gd name="connsiteY2" fmla="*/ 3705431 h 3705431"/>
              <a:gd name="connsiteX3" fmla="*/ 0 w 1945978"/>
              <a:gd name="connsiteY3" fmla="*/ 2576444 h 3705431"/>
              <a:gd name="connsiteX4" fmla="*/ 947 w 1945978"/>
              <a:gd name="connsiteY4" fmla="*/ 0 h 370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978" h="3705431">
                <a:moveTo>
                  <a:pt x="947" y="0"/>
                </a:moveTo>
                <a:lnTo>
                  <a:pt x="1943100" y="1104831"/>
                </a:lnTo>
                <a:cubicBezTo>
                  <a:pt x="1944059" y="1971698"/>
                  <a:pt x="1945019" y="2838564"/>
                  <a:pt x="1945978" y="3705431"/>
                </a:cubicBezTo>
                <a:lnTo>
                  <a:pt x="0" y="2576444"/>
                </a:lnTo>
                <a:cubicBezTo>
                  <a:pt x="316" y="1717629"/>
                  <a:pt x="631" y="858815"/>
                  <a:pt x="947" y="0"/>
                </a:cubicBezTo>
                <a:close/>
              </a:path>
            </a:pathLst>
          </a:custGeom>
          <a:solidFill>
            <a:schemeClr val="bg1">
              <a:lumMod val="95000"/>
            </a:schemeClr>
          </a:solidFill>
        </p:spPr>
        <p:txBody>
          <a:bodyPr lIns="144000" anchor="ctr" anchorCtr="0"/>
          <a:lstStyle>
            <a:lvl1pPr marL="0" indent="0" algn="l">
              <a:buFont typeface="Arial" panose="020B0604020202020204" pitchFamily="34" charset="0"/>
              <a:buNone/>
              <a:defRPr sz="1000"/>
            </a:lvl1pPr>
          </a:lstStyle>
          <a:p>
            <a:r>
              <a:rPr lang="nl-NL"/>
              <a:t>Klik op het pictogram als u een afbeelding wilt toevoegen</a:t>
            </a:r>
            <a:endParaRPr lang="en-GB"/>
          </a:p>
        </p:txBody>
      </p:sp>
    </p:spTree>
    <p:extLst>
      <p:ext uri="{BB962C8B-B14F-4D97-AF65-F5344CB8AC3E}">
        <p14:creationId xmlns:p14="http://schemas.microsoft.com/office/powerpoint/2010/main" val="4264718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27" name="Tijdelijke aanduiding voor afbeelding 5"/>
          <p:cNvSpPr>
            <a:spLocks noGrp="1" noChangeAspect="1"/>
          </p:cNvSpPr>
          <p:nvPr>
            <p:ph type="pic" sz="quarter" idx="11"/>
          </p:nvPr>
        </p:nvSpPr>
        <p:spPr>
          <a:xfrm>
            <a:off x="4421981" y="954950"/>
            <a:ext cx="1945978" cy="3705431"/>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0 w 1945031"/>
              <a:gd name="connsiteY0" fmla="*/ 0 h 3705431"/>
              <a:gd name="connsiteX1" fmla="*/ 1945031 w 1945031"/>
              <a:gd name="connsiteY1" fmla="*/ 0 h 3705431"/>
              <a:gd name="connsiteX2" fmla="*/ 1942153 w 1945031"/>
              <a:gd name="connsiteY2" fmla="*/ 1104831 h 3705431"/>
              <a:gd name="connsiteX3" fmla="*/ 1945031 w 1945031"/>
              <a:gd name="connsiteY3" fmla="*/ 3705431 h 3705431"/>
              <a:gd name="connsiteX4" fmla="*/ 0 w 1945031"/>
              <a:gd name="connsiteY4" fmla="*/ 3705431 h 3705431"/>
              <a:gd name="connsiteX5" fmla="*/ 0 w 1945031"/>
              <a:gd name="connsiteY5" fmla="*/ 0 h 3705431"/>
              <a:gd name="connsiteX0" fmla="*/ 947 w 1945978"/>
              <a:gd name="connsiteY0" fmla="*/ 0 h 3705431"/>
              <a:gd name="connsiteX1" fmla="*/ 1945978 w 1945978"/>
              <a:gd name="connsiteY1" fmla="*/ 0 h 3705431"/>
              <a:gd name="connsiteX2" fmla="*/ 1943100 w 1945978"/>
              <a:gd name="connsiteY2" fmla="*/ 1104831 h 3705431"/>
              <a:gd name="connsiteX3" fmla="*/ 1945978 w 1945978"/>
              <a:gd name="connsiteY3" fmla="*/ 3705431 h 3705431"/>
              <a:gd name="connsiteX4" fmla="*/ 947 w 1945978"/>
              <a:gd name="connsiteY4" fmla="*/ 3705431 h 3705431"/>
              <a:gd name="connsiteX5" fmla="*/ 0 w 1945978"/>
              <a:gd name="connsiteY5" fmla="*/ 2576444 h 3705431"/>
              <a:gd name="connsiteX6" fmla="*/ 947 w 1945978"/>
              <a:gd name="connsiteY6" fmla="*/ 0 h 3705431"/>
              <a:gd name="connsiteX0" fmla="*/ 947 w 1945978"/>
              <a:gd name="connsiteY0" fmla="*/ 0 h 3705431"/>
              <a:gd name="connsiteX1" fmla="*/ 1945978 w 1945978"/>
              <a:gd name="connsiteY1" fmla="*/ 0 h 3705431"/>
              <a:gd name="connsiteX2" fmla="*/ 1943100 w 1945978"/>
              <a:gd name="connsiteY2" fmla="*/ 1104831 h 3705431"/>
              <a:gd name="connsiteX3" fmla="*/ 1945978 w 1945978"/>
              <a:gd name="connsiteY3" fmla="*/ 3705431 h 3705431"/>
              <a:gd name="connsiteX4" fmla="*/ 0 w 1945978"/>
              <a:gd name="connsiteY4" fmla="*/ 2576444 h 3705431"/>
              <a:gd name="connsiteX5" fmla="*/ 947 w 1945978"/>
              <a:gd name="connsiteY5" fmla="*/ 0 h 3705431"/>
              <a:gd name="connsiteX0" fmla="*/ 947 w 1945978"/>
              <a:gd name="connsiteY0" fmla="*/ 0 h 3705431"/>
              <a:gd name="connsiteX1" fmla="*/ 1943100 w 1945978"/>
              <a:gd name="connsiteY1" fmla="*/ 1104831 h 3705431"/>
              <a:gd name="connsiteX2" fmla="*/ 1945978 w 1945978"/>
              <a:gd name="connsiteY2" fmla="*/ 3705431 h 3705431"/>
              <a:gd name="connsiteX3" fmla="*/ 0 w 1945978"/>
              <a:gd name="connsiteY3" fmla="*/ 2576444 h 3705431"/>
              <a:gd name="connsiteX4" fmla="*/ 947 w 1945978"/>
              <a:gd name="connsiteY4" fmla="*/ 0 h 370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978" h="3705431">
                <a:moveTo>
                  <a:pt x="947" y="0"/>
                </a:moveTo>
                <a:lnTo>
                  <a:pt x="1943100" y="1104831"/>
                </a:lnTo>
                <a:cubicBezTo>
                  <a:pt x="1944059" y="1971698"/>
                  <a:pt x="1945019" y="2838564"/>
                  <a:pt x="1945978" y="3705431"/>
                </a:cubicBezTo>
                <a:lnTo>
                  <a:pt x="0" y="2576444"/>
                </a:lnTo>
                <a:cubicBezTo>
                  <a:pt x="316" y="1717629"/>
                  <a:pt x="631" y="858815"/>
                  <a:pt x="947" y="0"/>
                </a:cubicBezTo>
                <a:close/>
              </a:path>
            </a:pathLst>
          </a:custGeom>
          <a:solidFill>
            <a:schemeClr val="bg1">
              <a:lumMod val="95000"/>
            </a:schemeClr>
          </a:solidFill>
        </p:spPr>
        <p:txBody>
          <a:bodyPr lIns="144000" anchor="ctr" anchorCtr="0"/>
          <a:lstStyle>
            <a:lvl1pPr marL="0" indent="0" algn="l">
              <a:buFont typeface="Arial" panose="020B0604020202020204" pitchFamily="34" charset="0"/>
              <a:buNone/>
              <a:defRPr sz="1000"/>
            </a:lvl1pPr>
          </a:lstStyle>
          <a:p>
            <a:r>
              <a:rPr lang="nl-NL"/>
              <a:t>Klik op het pictogram als u een afbeelding wilt toevoegen</a:t>
            </a:r>
            <a:endParaRPr lang="en-GB"/>
          </a:p>
        </p:txBody>
      </p:sp>
      <p:sp>
        <p:nvSpPr>
          <p:cNvPr id="13" name="Vrije vorm 12"/>
          <p:cNvSpPr/>
          <p:nvPr userDrawn="1"/>
        </p:nvSpPr>
        <p:spPr>
          <a:xfrm>
            <a:off x="-5610" y="4162483"/>
            <a:ext cx="1694165" cy="981718"/>
          </a:xfrm>
          <a:custGeom>
            <a:avLst/>
            <a:gdLst>
              <a:gd name="connsiteX0" fmla="*/ 0 w 1694165"/>
              <a:gd name="connsiteY0" fmla="*/ 0 h 981718"/>
              <a:gd name="connsiteX1" fmla="*/ 1694165 w 1694165"/>
              <a:gd name="connsiteY1" fmla="*/ 981718 h 981718"/>
              <a:gd name="connsiteX2" fmla="*/ 0 w 1694165"/>
              <a:gd name="connsiteY2" fmla="*/ 981718 h 981718"/>
              <a:gd name="connsiteX3" fmla="*/ 0 w 1694165"/>
              <a:gd name="connsiteY3" fmla="*/ 0 h 981718"/>
            </a:gdLst>
            <a:ahLst/>
            <a:cxnLst>
              <a:cxn ang="0">
                <a:pos x="connsiteX0" y="connsiteY0"/>
              </a:cxn>
              <a:cxn ang="0">
                <a:pos x="connsiteX1" y="connsiteY1"/>
              </a:cxn>
              <a:cxn ang="0">
                <a:pos x="connsiteX2" y="connsiteY2"/>
              </a:cxn>
              <a:cxn ang="0">
                <a:pos x="connsiteX3" y="connsiteY3"/>
              </a:cxn>
            </a:cxnLst>
            <a:rect l="l" t="t" r="r" b="b"/>
            <a:pathLst>
              <a:path w="1694165" h="981718">
                <a:moveTo>
                  <a:pt x="0" y="0"/>
                </a:moveTo>
                <a:lnTo>
                  <a:pt x="1694165" y="981718"/>
                </a:lnTo>
                <a:lnTo>
                  <a:pt x="0" y="981718"/>
                </a:lnTo>
                <a:lnTo>
                  <a:pt x="0" y="0"/>
                </a:lnTo>
                <a:close/>
              </a:path>
            </a:pathLst>
          </a:custGeom>
          <a:gradFill>
            <a:gsLst>
              <a:gs pos="47500">
                <a:schemeClr val="accent2"/>
              </a:gs>
              <a:gs pos="0">
                <a:schemeClr val="accent1"/>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41268" y="106269"/>
            <a:ext cx="7298840" cy="473119"/>
          </a:xfrm>
        </p:spPr>
        <p:txBody>
          <a:bodyPr/>
          <a:lstStyle>
            <a:lvl1pPr>
              <a:defRPr>
                <a:solidFill>
                  <a:schemeClr val="accent1"/>
                </a:solidFill>
              </a:defRPr>
            </a:lvl1pPr>
          </a:lstStyle>
          <a:p>
            <a:r>
              <a:rPr lang="nl-NL"/>
              <a:t>Klik om stijl te bewerken</a:t>
            </a:r>
            <a:endParaRPr lang="en-GB"/>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18" y="4329725"/>
            <a:ext cx="848772" cy="774505"/>
          </a:xfrm>
          <a:prstGeom prst="rect">
            <a:avLst/>
          </a:prstGeom>
        </p:spPr>
      </p:pic>
      <p:pic>
        <p:nvPicPr>
          <p:cNvPr id="40" name="Afbeelding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sp>
        <p:nvSpPr>
          <p:cNvPr id="4" name="Vrije vorm 3"/>
          <p:cNvSpPr/>
          <p:nvPr userDrawn="1"/>
        </p:nvSpPr>
        <p:spPr>
          <a:xfrm>
            <a:off x="8566126" y="948393"/>
            <a:ext cx="577874" cy="2916562"/>
          </a:xfrm>
          <a:custGeom>
            <a:avLst/>
            <a:gdLst>
              <a:gd name="connsiteX0" fmla="*/ 577874 w 577874"/>
              <a:gd name="connsiteY0" fmla="*/ 2916562 h 2916562"/>
              <a:gd name="connsiteX1" fmla="*/ 577874 w 577874"/>
              <a:gd name="connsiteY1" fmla="*/ 326328 h 2916562"/>
              <a:gd name="connsiteX2" fmla="*/ 0 w 577874"/>
              <a:gd name="connsiteY2" fmla="*/ 0 h 2916562"/>
              <a:gd name="connsiteX3" fmla="*/ 0 w 577874"/>
              <a:gd name="connsiteY3" fmla="*/ 2583435 h 2916562"/>
              <a:gd name="connsiteX4" fmla="*/ 577874 w 577874"/>
              <a:gd name="connsiteY4" fmla="*/ 2916562 h 291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874" h="2916562">
                <a:moveTo>
                  <a:pt x="577874" y="2916562"/>
                </a:moveTo>
                <a:lnTo>
                  <a:pt x="577874" y="326328"/>
                </a:lnTo>
                <a:lnTo>
                  <a:pt x="0" y="0"/>
                </a:lnTo>
                <a:lnTo>
                  <a:pt x="0" y="2583435"/>
                </a:lnTo>
                <a:lnTo>
                  <a:pt x="577874" y="2916562"/>
                </a:lnTo>
                <a:close/>
              </a:path>
            </a:pathLst>
          </a:custGeom>
          <a:gradFill>
            <a:gsLst>
              <a:gs pos="35000">
                <a:schemeClr val="accent2"/>
              </a:gs>
              <a:gs pos="0">
                <a:schemeClr val="accent1"/>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jdelijke aanduiding voor afbeelding 5"/>
          <p:cNvSpPr>
            <a:spLocks noGrp="1" noChangeAspect="1"/>
          </p:cNvSpPr>
          <p:nvPr>
            <p:ph type="pic" sz="quarter" idx="10"/>
          </p:nvPr>
        </p:nvSpPr>
        <p:spPr>
          <a:xfrm>
            <a:off x="2355056" y="954950"/>
            <a:ext cx="1945978" cy="3705431"/>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947 w 1945978"/>
              <a:gd name="connsiteY0" fmla="*/ 0 h 3705431"/>
              <a:gd name="connsiteX1" fmla="*/ 1945978 w 1945978"/>
              <a:gd name="connsiteY1" fmla="*/ 0 h 3705431"/>
              <a:gd name="connsiteX2" fmla="*/ 1945978 w 1945978"/>
              <a:gd name="connsiteY2" fmla="*/ 3705431 h 3705431"/>
              <a:gd name="connsiteX3" fmla="*/ 947 w 1945978"/>
              <a:gd name="connsiteY3" fmla="*/ 3705431 h 3705431"/>
              <a:gd name="connsiteX4" fmla="*/ 0 w 1945978"/>
              <a:gd name="connsiteY4" fmla="*/ 1104831 h 3705431"/>
              <a:gd name="connsiteX5" fmla="*/ 947 w 1945978"/>
              <a:gd name="connsiteY5" fmla="*/ 0 h 3705431"/>
              <a:gd name="connsiteX0" fmla="*/ 947 w 1945978"/>
              <a:gd name="connsiteY0" fmla="*/ 0 h 3705431"/>
              <a:gd name="connsiteX1" fmla="*/ 1945978 w 1945978"/>
              <a:gd name="connsiteY1" fmla="*/ 0 h 3705431"/>
              <a:gd name="connsiteX2" fmla="*/ 1943100 w 1945978"/>
              <a:gd name="connsiteY2" fmla="*/ 2571681 h 3705431"/>
              <a:gd name="connsiteX3" fmla="*/ 1945978 w 1945978"/>
              <a:gd name="connsiteY3" fmla="*/ 3705431 h 3705431"/>
              <a:gd name="connsiteX4" fmla="*/ 947 w 1945978"/>
              <a:gd name="connsiteY4" fmla="*/ 3705431 h 3705431"/>
              <a:gd name="connsiteX5" fmla="*/ 0 w 1945978"/>
              <a:gd name="connsiteY5" fmla="*/ 1104831 h 3705431"/>
              <a:gd name="connsiteX6" fmla="*/ 947 w 1945978"/>
              <a:gd name="connsiteY6" fmla="*/ 0 h 3705431"/>
              <a:gd name="connsiteX0" fmla="*/ 947 w 1945978"/>
              <a:gd name="connsiteY0" fmla="*/ 0 h 3752344"/>
              <a:gd name="connsiteX1" fmla="*/ 1945978 w 1945978"/>
              <a:gd name="connsiteY1" fmla="*/ 0 h 3752344"/>
              <a:gd name="connsiteX2" fmla="*/ 1943100 w 1945978"/>
              <a:gd name="connsiteY2" fmla="*/ 2571681 h 3752344"/>
              <a:gd name="connsiteX3" fmla="*/ 947 w 1945978"/>
              <a:gd name="connsiteY3" fmla="*/ 3705431 h 3752344"/>
              <a:gd name="connsiteX4" fmla="*/ 0 w 1945978"/>
              <a:gd name="connsiteY4" fmla="*/ 1104831 h 3752344"/>
              <a:gd name="connsiteX5" fmla="*/ 947 w 1945978"/>
              <a:gd name="connsiteY5" fmla="*/ 0 h 3752344"/>
              <a:gd name="connsiteX0" fmla="*/ 0 w 1945978"/>
              <a:gd name="connsiteY0" fmla="*/ 1153152 h 3800665"/>
              <a:gd name="connsiteX1" fmla="*/ 1945978 w 1945978"/>
              <a:gd name="connsiteY1" fmla="*/ 48321 h 3800665"/>
              <a:gd name="connsiteX2" fmla="*/ 1943100 w 1945978"/>
              <a:gd name="connsiteY2" fmla="*/ 2620002 h 3800665"/>
              <a:gd name="connsiteX3" fmla="*/ 947 w 1945978"/>
              <a:gd name="connsiteY3" fmla="*/ 3753752 h 3800665"/>
              <a:gd name="connsiteX4" fmla="*/ 0 w 1945978"/>
              <a:gd name="connsiteY4" fmla="*/ 1153152 h 3800665"/>
              <a:gd name="connsiteX0" fmla="*/ 0 w 1945978"/>
              <a:gd name="connsiteY0" fmla="*/ 1153152 h 3753752"/>
              <a:gd name="connsiteX1" fmla="*/ 1945978 w 1945978"/>
              <a:gd name="connsiteY1" fmla="*/ 48321 h 3753752"/>
              <a:gd name="connsiteX2" fmla="*/ 1943100 w 1945978"/>
              <a:gd name="connsiteY2" fmla="*/ 2620002 h 3753752"/>
              <a:gd name="connsiteX3" fmla="*/ 947 w 1945978"/>
              <a:gd name="connsiteY3" fmla="*/ 3753752 h 3753752"/>
              <a:gd name="connsiteX4" fmla="*/ 0 w 1945978"/>
              <a:gd name="connsiteY4" fmla="*/ 1153152 h 3753752"/>
              <a:gd name="connsiteX0" fmla="*/ 0 w 1945978"/>
              <a:gd name="connsiteY0" fmla="*/ 1104831 h 3705431"/>
              <a:gd name="connsiteX1" fmla="*/ 1945978 w 1945978"/>
              <a:gd name="connsiteY1" fmla="*/ 0 h 3705431"/>
              <a:gd name="connsiteX2" fmla="*/ 1943100 w 1945978"/>
              <a:gd name="connsiteY2" fmla="*/ 2571681 h 3705431"/>
              <a:gd name="connsiteX3" fmla="*/ 947 w 1945978"/>
              <a:gd name="connsiteY3" fmla="*/ 3705431 h 3705431"/>
              <a:gd name="connsiteX4" fmla="*/ 0 w 1945978"/>
              <a:gd name="connsiteY4" fmla="*/ 1104831 h 370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978" h="3705431">
                <a:moveTo>
                  <a:pt x="0" y="1104831"/>
                </a:moveTo>
                <a:lnTo>
                  <a:pt x="1945978" y="0"/>
                </a:lnTo>
                <a:cubicBezTo>
                  <a:pt x="1945019" y="857227"/>
                  <a:pt x="1944059" y="1714454"/>
                  <a:pt x="1943100" y="2571681"/>
                </a:cubicBezTo>
                <a:lnTo>
                  <a:pt x="947" y="3705431"/>
                </a:lnTo>
                <a:cubicBezTo>
                  <a:pt x="631" y="2838564"/>
                  <a:pt x="316" y="1971698"/>
                  <a:pt x="0" y="1104831"/>
                </a:cubicBezTo>
                <a:close/>
              </a:path>
            </a:pathLst>
          </a:custGeom>
          <a:solidFill>
            <a:schemeClr val="bg1">
              <a:lumMod val="95000"/>
            </a:schemeClr>
          </a:solidFill>
          <a:ln>
            <a:noFill/>
          </a:ln>
        </p:spPr>
        <p:txBody>
          <a:bodyPr rIns="144000" anchor="ctr" anchorCtr="0"/>
          <a:lstStyle>
            <a:lvl1pPr marL="0" indent="0" algn="r">
              <a:buFontTx/>
              <a:buNone/>
              <a:defRPr sz="1000"/>
            </a:lvl1pPr>
          </a:lstStyle>
          <a:p>
            <a:r>
              <a:rPr lang="nl-NL"/>
              <a:t>Klik op het pictogram als u een afbeelding wilt toevoegen</a:t>
            </a:r>
            <a:endParaRPr lang="en-GB"/>
          </a:p>
        </p:txBody>
      </p:sp>
      <p:sp>
        <p:nvSpPr>
          <p:cNvPr id="16" name="Tijdelijke aanduiding voor afbeelding 5"/>
          <p:cNvSpPr>
            <a:spLocks noGrp="1" noChangeAspect="1"/>
          </p:cNvSpPr>
          <p:nvPr>
            <p:ph type="pic" sz="quarter" idx="14"/>
          </p:nvPr>
        </p:nvSpPr>
        <p:spPr>
          <a:xfrm>
            <a:off x="278606" y="954950"/>
            <a:ext cx="1945978" cy="3705431"/>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0 w 1945031"/>
              <a:gd name="connsiteY0" fmla="*/ 0 h 3705431"/>
              <a:gd name="connsiteX1" fmla="*/ 1945031 w 1945031"/>
              <a:gd name="connsiteY1" fmla="*/ 0 h 3705431"/>
              <a:gd name="connsiteX2" fmla="*/ 1942153 w 1945031"/>
              <a:gd name="connsiteY2" fmla="*/ 1104831 h 3705431"/>
              <a:gd name="connsiteX3" fmla="*/ 1945031 w 1945031"/>
              <a:gd name="connsiteY3" fmla="*/ 3705431 h 3705431"/>
              <a:gd name="connsiteX4" fmla="*/ 0 w 1945031"/>
              <a:gd name="connsiteY4" fmla="*/ 3705431 h 3705431"/>
              <a:gd name="connsiteX5" fmla="*/ 0 w 1945031"/>
              <a:gd name="connsiteY5" fmla="*/ 0 h 3705431"/>
              <a:gd name="connsiteX0" fmla="*/ 947 w 1945978"/>
              <a:gd name="connsiteY0" fmla="*/ 0 h 3705431"/>
              <a:gd name="connsiteX1" fmla="*/ 1945978 w 1945978"/>
              <a:gd name="connsiteY1" fmla="*/ 0 h 3705431"/>
              <a:gd name="connsiteX2" fmla="*/ 1943100 w 1945978"/>
              <a:gd name="connsiteY2" fmla="*/ 1104831 h 3705431"/>
              <a:gd name="connsiteX3" fmla="*/ 1945978 w 1945978"/>
              <a:gd name="connsiteY3" fmla="*/ 3705431 h 3705431"/>
              <a:gd name="connsiteX4" fmla="*/ 947 w 1945978"/>
              <a:gd name="connsiteY4" fmla="*/ 3705431 h 3705431"/>
              <a:gd name="connsiteX5" fmla="*/ 0 w 1945978"/>
              <a:gd name="connsiteY5" fmla="*/ 2576444 h 3705431"/>
              <a:gd name="connsiteX6" fmla="*/ 947 w 1945978"/>
              <a:gd name="connsiteY6" fmla="*/ 0 h 3705431"/>
              <a:gd name="connsiteX0" fmla="*/ 947 w 1945978"/>
              <a:gd name="connsiteY0" fmla="*/ 0 h 3705431"/>
              <a:gd name="connsiteX1" fmla="*/ 1945978 w 1945978"/>
              <a:gd name="connsiteY1" fmla="*/ 0 h 3705431"/>
              <a:gd name="connsiteX2" fmla="*/ 1943100 w 1945978"/>
              <a:gd name="connsiteY2" fmla="*/ 1104831 h 3705431"/>
              <a:gd name="connsiteX3" fmla="*/ 1945978 w 1945978"/>
              <a:gd name="connsiteY3" fmla="*/ 3705431 h 3705431"/>
              <a:gd name="connsiteX4" fmla="*/ 0 w 1945978"/>
              <a:gd name="connsiteY4" fmla="*/ 2576444 h 3705431"/>
              <a:gd name="connsiteX5" fmla="*/ 947 w 1945978"/>
              <a:gd name="connsiteY5" fmla="*/ 0 h 3705431"/>
              <a:gd name="connsiteX0" fmla="*/ 947 w 1945978"/>
              <a:gd name="connsiteY0" fmla="*/ 0 h 3705431"/>
              <a:gd name="connsiteX1" fmla="*/ 1943100 w 1945978"/>
              <a:gd name="connsiteY1" fmla="*/ 1104831 h 3705431"/>
              <a:gd name="connsiteX2" fmla="*/ 1945978 w 1945978"/>
              <a:gd name="connsiteY2" fmla="*/ 3705431 h 3705431"/>
              <a:gd name="connsiteX3" fmla="*/ 0 w 1945978"/>
              <a:gd name="connsiteY3" fmla="*/ 2576444 h 3705431"/>
              <a:gd name="connsiteX4" fmla="*/ 947 w 1945978"/>
              <a:gd name="connsiteY4" fmla="*/ 0 h 370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978" h="3705431">
                <a:moveTo>
                  <a:pt x="947" y="0"/>
                </a:moveTo>
                <a:lnTo>
                  <a:pt x="1943100" y="1104831"/>
                </a:lnTo>
                <a:cubicBezTo>
                  <a:pt x="1944059" y="1971698"/>
                  <a:pt x="1945019" y="2838564"/>
                  <a:pt x="1945978" y="3705431"/>
                </a:cubicBezTo>
                <a:lnTo>
                  <a:pt x="0" y="2576444"/>
                </a:lnTo>
                <a:cubicBezTo>
                  <a:pt x="316" y="1717629"/>
                  <a:pt x="631" y="858815"/>
                  <a:pt x="947" y="0"/>
                </a:cubicBezTo>
                <a:close/>
              </a:path>
            </a:pathLst>
          </a:custGeom>
          <a:solidFill>
            <a:schemeClr val="bg1">
              <a:lumMod val="95000"/>
            </a:schemeClr>
          </a:solidFill>
        </p:spPr>
        <p:txBody>
          <a:bodyPr lIns="144000" anchor="ctr" anchorCtr="0"/>
          <a:lstStyle>
            <a:lvl1pPr marL="0" indent="0" algn="l">
              <a:buFont typeface="Arial" panose="020B0604020202020204" pitchFamily="34" charset="0"/>
              <a:buNone/>
              <a:defRPr sz="1000"/>
            </a:lvl1pPr>
          </a:lstStyle>
          <a:p>
            <a:r>
              <a:rPr lang="nl-NL"/>
              <a:t>Klik op het pictogram als u een afbeelding wilt toevoegen</a:t>
            </a:r>
            <a:endParaRPr lang="en-GB"/>
          </a:p>
        </p:txBody>
      </p:sp>
      <p:sp>
        <p:nvSpPr>
          <p:cNvPr id="17" name="Tijdelijke aanduiding voor afbeelding 5"/>
          <p:cNvSpPr>
            <a:spLocks noGrp="1" noChangeAspect="1"/>
          </p:cNvSpPr>
          <p:nvPr>
            <p:ph type="pic" sz="quarter" idx="15"/>
          </p:nvPr>
        </p:nvSpPr>
        <p:spPr>
          <a:xfrm>
            <a:off x="6498431" y="954950"/>
            <a:ext cx="1945978" cy="3705431"/>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947 w 1945978"/>
              <a:gd name="connsiteY0" fmla="*/ 0 h 3705431"/>
              <a:gd name="connsiteX1" fmla="*/ 1945978 w 1945978"/>
              <a:gd name="connsiteY1" fmla="*/ 0 h 3705431"/>
              <a:gd name="connsiteX2" fmla="*/ 1945978 w 1945978"/>
              <a:gd name="connsiteY2" fmla="*/ 3705431 h 3705431"/>
              <a:gd name="connsiteX3" fmla="*/ 947 w 1945978"/>
              <a:gd name="connsiteY3" fmla="*/ 3705431 h 3705431"/>
              <a:gd name="connsiteX4" fmla="*/ 0 w 1945978"/>
              <a:gd name="connsiteY4" fmla="*/ 1104831 h 3705431"/>
              <a:gd name="connsiteX5" fmla="*/ 947 w 1945978"/>
              <a:gd name="connsiteY5" fmla="*/ 0 h 3705431"/>
              <a:gd name="connsiteX0" fmla="*/ 947 w 1945978"/>
              <a:gd name="connsiteY0" fmla="*/ 0 h 3705431"/>
              <a:gd name="connsiteX1" fmla="*/ 1945978 w 1945978"/>
              <a:gd name="connsiteY1" fmla="*/ 0 h 3705431"/>
              <a:gd name="connsiteX2" fmla="*/ 1943100 w 1945978"/>
              <a:gd name="connsiteY2" fmla="*/ 2571681 h 3705431"/>
              <a:gd name="connsiteX3" fmla="*/ 1945978 w 1945978"/>
              <a:gd name="connsiteY3" fmla="*/ 3705431 h 3705431"/>
              <a:gd name="connsiteX4" fmla="*/ 947 w 1945978"/>
              <a:gd name="connsiteY4" fmla="*/ 3705431 h 3705431"/>
              <a:gd name="connsiteX5" fmla="*/ 0 w 1945978"/>
              <a:gd name="connsiteY5" fmla="*/ 1104831 h 3705431"/>
              <a:gd name="connsiteX6" fmla="*/ 947 w 1945978"/>
              <a:gd name="connsiteY6" fmla="*/ 0 h 3705431"/>
              <a:gd name="connsiteX0" fmla="*/ 947 w 1945978"/>
              <a:gd name="connsiteY0" fmla="*/ 0 h 3752344"/>
              <a:gd name="connsiteX1" fmla="*/ 1945978 w 1945978"/>
              <a:gd name="connsiteY1" fmla="*/ 0 h 3752344"/>
              <a:gd name="connsiteX2" fmla="*/ 1943100 w 1945978"/>
              <a:gd name="connsiteY2" fmla="*/ 2571681 h 3752344"/>
              <a:gd name="connsiteX3" fmla="*/ 947 w 1945978"/>
              <a:gd name="connsiteY3" fmla="*/ 3705431 h 3752344"/>
              <a:gd name="connsiteX4" fmla="*/ 0 w 1945978"/>
              <a:gd name="connsiteY4" fmla="*/ 1104831 h 3752344"/>
              <a:gd name="connsiteX5" fmla="*/ 947 w 1945978"/>
              <a:gd name="connsiteY5" fmla="*/ 0 h 3752344"/>
              <a:gd name="connsiteX0" fmla="*/ 0 w 1945978"/>
              <a:gd name="connsiteY0" fmla="*/ 1153152 h 3800665"/>
              <a:gd name="connsiteX1" fmla="*/ 1945978 w 1945978"/>
              <a:gd name="connsiteY1" fmla="*/ 48321 h 3800665"/>
              <a:gd name="connsiteX2" fmla="*/ 1943100 w 1945978"/>
              <a:gd name="connsiteY2" fmla="*/ 2620002 h 3800665"/>
              <a:gd name="connsiteX3" fmla="*/ 947 w 1945978"/>
              <a:gd name="connsiteY3" fmla="*/ 3753752 h 3800665"/>
              <a:gd name="connsiteX4" fmla="*/ 0 w 1945978"/>
              <a:gd name="connsiteY4" fmla="*/ 1153152 h 3800665"/>
              <a:gd name="connsiteX0" fmla="*/ 0 w 1945978"/>
              <a:gd name="connsiteY0" fmla="*/ 1153152 h 3753752"/>
              <a:gd name="connsiteX1" fmla="*/ 1945978 w 1945978"/>
              <a:gd name="connsiteY1" fmla="*/ 48321 h 3753752"/>
              <a:gd name="connsiteX2" fmla="*/ 1943100 w 1945978"/>
              <a:gd name="connsiteY2" fmla="*/ 2620002 h 3753752"/>
              <a:gd name="connsiteX3" fmla="*/ 947 w 1945978"/>
              <a:gd name="connsiteY3" fmla="*/ 3753752 h 3753752"/>
              <a:gd name="connsiteX4" fmla="*/ 0 w 1945978"/>
              <a:gd name="connsiteY4" fmla="*/ 1153152 h 3753752"/>
              <a:gd name="connsiteX0" fmla="*/ 0 w 1945978"/>
              <a:gd name="connsiteY0" fmla="*/ 1104831 h 3705431"/>
              <a:gd name="connsiteX1" fmla="*/ 1945978 w 1945978"/>
              <a:gd name="connsiteY1" fmla="*/ 0 h 3705431"/>
              <a:gd name="connsiteX2" fmla="*/ 1943100 w 1945978"/>
              <a:gd name="connsiteY2" fmla="*/ 2571681 h 3705431"/>
              <a:gd name="connsiteX3" fmla="*/ 947 w 1945978"/>
              <a:gd name="connsiteY3" fmla="*/ 3705431 h 3705431"/>
              <a:gd name="connsiteX4" fmla="*/ 0 w 1945978"/>
              <a:gd name="connsiteY4" fmla="*/ 1104831 h 370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978" h="3705431">
                <a:moveTo>
                  <a:pt x="0" y="1104831"/>
                </a:moveTo>
                <a:lnTo>
                  <a:pt x="1945978" y="0"/>
                </a:lnTo>
                <a:cubicBezTo>
                  <a:pt x="1945019" y="857227"/>
                  <a:pt x="1944059" y="1714454"/>
                  <a:pt x="1943100" y="2571681"/>
                </a:cubicBezTo>
                <a:lnTo>
                  <a:pt x="947" y="3705431"/>
                </a:lnTo>
                <a:cubicBezTo>
                  <a:pt x="631" y="2838564"/>
                  <a:pt x="316" y="1971698"/>
                  <a:pt x="0" y="1104831"/>
                </a:cubicBezTo>
                <a:close/>
              </a:path>
            </a:pathLst>
          </a:custGeom>
          <a:solidFill>
            <a:schemeClr val="bg1">
              <a:lumMod val="95000"/>
            </a:schemeClr>
          </a:solidFill>
          <a:ln>
            <a:noFill/>
          </a:ln>
        </p:spPr>
        <p:txBody>
          <a:bodyPr rIns="144000" anchor="ctr" anchorCtr="0"/>
          <a:lstStyle>
            <a:lvl1pPr marL="0" indent="0" algn="r">
              <a:buFontTx/>
              <a:buNone/>
              <a:defRPr sz="1000"/>
            </a:lvl1pPr>
          </a:lstStyle>
          <a:p>
            <a:r>
              <a:rPr lang="nl-NL"/>
              <a:t>Klik op het pictogram als u een afbeelding wilt toevoegen</a:t>
            </a:r>
            <a:endParaRPr lang="en-GB"/>
          </a:p>
        </p:txBody>
      </p:sp>
    </p:spTree>
    <p:extLst>
      <p:ext uri="{BB962C8B-B14F-4D97-AF65-F5344CB8AC3E}">
        <p14:creationId xmlns:p14="http://schemas.microsoft.com/office/powerpoint/2010/main" val="41521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13" name="Vrije vorm 12"/>
          <p:cNvSpPr/>
          <p:nvPr userDrawn="1"/>
        </p:nvSpPr>
        <p:spPr>
          <a:xfrm>
            <a:off x="-5610" y="4162483"/>
            <a:ext cx="1694165" cy="981718"/>
          </a:xfrm>
          <a:custGeom>
            <a:avLst/>
            <a:gdLst>
              <a:gd name="connsiteX0" fmla="*/ 0 w 1694165"/>
              <a:gd name="connsiteY0" fmla="*/ 0 h 981718"/>
              <a:gd name="connsiteX1" fmla="*/ 1694165 w 1694165"/>
              <a:gd name="connsiteY1" fmla="*/ 981718 h 981718"/>
              <a:gd name="connsiteX2" fmla="*/ 0 w 1694165"/>
              <a:gd name="connsiteY2" fmla="*/ 981718 h 981718"/>
              <a:gd name="connsiteX3" fmla="*/ 0 w 1694165"/>
              <a:gd name="connsiteY3" fmla="*/ 0 h 981718"/>
            </a:gdLst>
            <a:ahLst/>
            <a:cxnLst>
              <a:cxn ang="0">
                <a:pos x="connsiteX0" y="connsiteY0"/>
              </a:cxn>
              <a:cxn ang="0">
                <a:pos x="connsiteX1" y="connsiteY1"/>
              </a:cxn>
              <a:cxn ang="0">
                <a:pos x="connsiteX2" y="connsiteY2"/>
              </a:cxn>
              <a:cxn ang="0">
                <a:pos x="connsiteX3" y="connsiteY3"/>
              </a:cxn>
            </a:cxnLst>
            <a:rect l="l" t="t" r="r" b="b"/>
            <a:pathLst>
              <a:path w="1694165" h="981718">
                <a:moveTo>
                  <a:pt x="0" y="0"/>
                </a:moveTo>
                <a:lnTo>
                  <a:pt x="1694165" y="981718"/>
                </a:lnTo>
                <a:lnTo>
                  <a:pt x="0" y="981718"/>
                </a:lnTo>
                <a:lnTo>
                  <a:pt x="0" y="0"/>
                </a:lnTo>
                <a:close/>
              </a:path>
            </a:pathLst>
          </a:custGeom>
          <a:gradFill>
            <a:gsLst>
              <a:gs pos="47500">
                <a:schemeClr val="accent2"/>
              </a:gs>
              <a:gs pos="0">
                <a:schemeClr val="accent1"/>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41268" y="106269"/>
            <a:ext cx="7298840" cy="473119"/>
          </a:xfrm>
        </p:spPr>
        <p:txBody>
          <a:bodyPr/>
          <a:lstStyle>
            <a:lvl1pPr>
              <a:defRPr>
                <a:solidFill>
                  <a:schemeClr val="accent1"/>
                </a:solidFill>
              </a:defRPr>
            </a:lvl1pPr>
          </a:lstStyle>
          <a:p>
            <a:r>
              <a:rPr lang="nl-NL"/>
              <a:t>Klik om stijl te bewerken</a:t>
            </a:r>
            <a:endParaRPr lang="en-GB"/>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18" y="4329725"/>
            <a:ext cx="848772" cy="774505"/>
          </a:xfrm>
          <a:prstGeom prst="rect">
            <a:avLst/>
          </a:prstGeom>
        </p:spPr>
      </p:pic>
      <p:pic>
        <p:nvPicPr>
          <p:cNvPr id="40" name="Afbeelding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sp>
        <p:nvSpPr>
          <p:cNvPr id="4" name="Vrije vorm 3"/>
          <p:cNvSpPr/>
          <p:nvPr userDrawn="1"/>
        </p:nvSpPr>
        <p:spPr>
          <a:xfrm>
            <a:off x="8566126" y="948393"/>
            <a:ext cx="577874" cy="2916562"/>
          </a:xfrm>
          <a:custGeom>
            <a:avLst/>
            <a:gdLst>
              <a:gd name="connsiteX0" fmla="*/ 577874 w 577874"/>
              <a:gd name="connsiteY0" fmla="*/ 2916562 h 2916562"/>
              <a:gd name="connsiteX1" fmla="*/ 577874 w 577874"/>
              <a:gd name="connsiteY1" fmla="*/ 326328 h 2916562"/>
              <a:gd name="connsiteX2" fmla="*/ 0 w 577874"/>
              <a:gd name="connsiteY2" fmla="*/ 0 h 2916562"/>
              <a:gd name="connsiteX3" fmla="*/ 0 w 577874"/>
              <a:gd name="connsiteY3" fmla="*/ 2583435 h 2916562"/>
              <a:gd name="connsiteX4" fmla="*/ 577874 w 577874"/>
              <a:gd name="connsiteY4" fmla="*/ 2916562 h 291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874" h="2916562">
                <a:moveTo>
                  <a:pt x="577874" y="2916562"/>
                </a:moveTo>
                <a:lnTo>
                  <a:pt x="577874" y="326328"/>
                </a:lnTo>
                <a:lnTo>
                  <a:pt x="0" y="0"/>
                </a:lnTo>
                <a:lnTo>
                  <a:pt x="0" y="2583435"/>
                </a:lnTo>
                <a:lnTo>
                  <a:pt x="577874" y="2916562"/>
                </a:lnTo>
                <a:close/>
              </a:path>
            </a:pathLst>
          </a:custGeom>
          <a:gradFill>
            <a:gsLst>
              <a:gs pos="35000">
                <a:schemeClr val="accent2"/>
              </a:gs>
              <a:gs pos="0">
                <a:schemeClr val="accent1"/>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jdelijke aanduiding voor afbeelding 5"/>
          <p:cNvSpPr>
            <a:spLocks noGrp="1" noChangeAspect="1"/>
          </p:cNvSpPr>
          <p:nvPr>
            <p:ph type="pic" sz="quarter" idx="10"/>
          </p:nvPr>
        </p:nvSpPr>
        <p:spPr>
          <a:xfrm>
            <a:off x="2355056" y="954950"/>
            <a:ext cx="1945978" cy="3705431"/>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947 w 1945978"/>
              <a:gd name="connsiteY0" fmla="*/ 0 h 3705431"/>
              <a:gd name="connsiteX1" fmla="*/ 1945978 w 1945978"/>
              <a:gd name="connsiteY1" fmla="*/ 0 h 3705431"/>
              <a:gd name="connsiteX2" fmla="*/ 1945978 w 1945978"/>
              <a:gd name="connsiteY2" fmla="*/ 3705431 h 3705431"/>
              <a:gd name="connsiteX3" fmla="*/ 947 w 1945978"/>
              <a:gd name="connsiteY3" fmla="*/ 3705431 h 3705431"/>
              <a:gd name="connsiteX4" fmla="*/ 0 w 1945978"/>
              <a:gd name="connsiteY4" fmla="*/ 1104831 h 3705431"/>
              <a:gd name="connsiteX5" fmla="*/ 947 w 1945978"/>
              <a:gd name="connsiteY5" fmla="*/ 0 h 3705431"/>
              <a:gd name="connsiteX0" fmla="*/ 947 w 1945978"/>
              <a:gd name="connsiteY0" fmla="*/ 0 h 3705431"/>
              <a:gd name="connsiteX1" fmla="*/ 1945978 w 1945978"/>
              <a:gd name="connsiteY1" fmla="*/ 0 h 3705431"/>
              <a:gd name="connsiteX2" fmla="*/ 1943100 w 1945978"/>
              <a:gd name="connsiteY2" fmla="*/ 2571681 h 3705431"/>
              <a:gd name="connsiteX3" fmla="*/ 1945978 w 1945978"/>
              <a:gd name="connsiteY3" fmla="*/ 3705431 h 3705431"/>
              <a:gd name="connsiteX4" fmla="*/ 947 w 1945978"/>
              <a:gd name="connsiteY4" fmla="*/ 3705431 h 3705431"/>
              <a:gd name="connsiteX5" fmla="*/ 0 w 1945978"/>
              <a:gd name="connsiteY5" fmla="*/ 1104831 h 3705431"/>
              <a:gd name="connsiteX6" fmla="*/ 947 w 1945978"/>
              <a:gd name="connsiteY6" fmla="*/ 0 h 3705431"/>
              <a:gd name="connsiteX0" fmla="*/ 947 w 1945978"/>
              <a:gd name="connsiteY0" fmla="*/ 0 h 3752344"/>
              <a:gd name="connsiteX1" fmla="*/ 1945978 w 1945978"/>
              <a:gd name="connsiteY1" fmla="*/ 0 h 3752344"/>
              <a:gd name="connsiteX2" fmla="*/ 1943100 w 1945978"/>
              <a:gd name="connsiteY2" fmla="*/ 2571681 h 3752344"/>
              <a:gd name="connsiteX3" fmla="*/ 947 w 1945978"/>
              <a:gd name="connsiteY3" fmla="*/ 3705431 h 3752344"/>
              <a:gd name="connsiteX4" fmla="*/ 0 w 1945978"/>
              <a:gd name="connsiteY4" fmla="*/ 1104831 h 3752344"/>
              <a:gd name="connsiteX5" fmla="*/ 947 w 1945978"/>
              <a:gd name="connsiteY5" fmla="*/ 0 h 3752344"/>
              <a:gd name="connsiteX0" fmla="*/ 0 w 1945978"/>
              <a:gd name="connsiteY0" fmla="*/ 1153152 h 3800665"/>
              <a:gd name="connsiteX1" fmla="*/ 1945978 w 1945978"/>
              <a:gd name="connsiteY1" fmla="*/ 48321 h 3800665"/>
              <a:gd name="connsiteX2" fmla="*/ 1943100 w 1945978"/>
              <a:gd name="connsiteY2" fmla="*/ 2620002 h 3800665"/>
              <a:gd name="connsiteX3" fmla="*/ 947 w 1945978"/>
              <a:gd name="connsiteY3" fmla="*/ 3753752 h 3800665"/>
              <a:gd name="connsiteX4" fmla="*/ 0 w 1945978"/>
              <a:gd name="connsiteY4" fmla="*/ 1153152 h 3800665"/>
              <a:gd name="connsiteX0" fmla="*/ 0 w 1945978"/>
              <a:gd name="connsiteY0" fmla="*/ 1153152 h 3753752"/>
              <a:gd name="connsiteX1" fmla="*/ 1945978 w 1945978"/>
              <a:gd name="connsiteY1" fmla="*/ 48321 h 3753752"/>
              <a:gd name="connsiteX2" fmla="*/ 1943100 w 1945978"/>
              <a:gd name="connsiteY2" fmla="*/ 2620002 h 3753752"/>
              <a:gd name="connsiteX3" fmla="*/ 947 w 1945978"/>
              <a:gd name="connsiteY3" fmla="*/ 3753752 h 3753752"/>
              <a:gd name="connsiteX4" fmla="*/ 0 w 1945978"/>
              <a:gd name="connsiteY4" fmla="*/ 1153152 h 3753752"/>
              <a:gd name="connsiteX0" fmla="*/ 0 w 1945978"/>
              <a:gd name="connsiteY0" fmla="*/ 1104831 h 3705431"/>
              <a:gd name="connsiteX1" fmla="*/ 1945978 w 1945978"/>
              <a:gd name="connsiteY1" fmla="*/ 0 h 3705431"/>
              <a:gd name="connsiteX2" fmla="*/ 1943100 w 1945978"/>
              <a:gd name="connsiteY2" fmla="*/ 2571681 h 3705431"/>
              <a:gd name="connsiteX3" fmla="*/ 947 w 1945978"/>
              <a:gd name="connsiteY3" fmla="*/ 3705431 h 3705431"/>
              <a:gd name="connsiteX4" fmla="*/ 0 w 1945978"/>
              <a:gd name="connsiteY4" fmla="*/ 1104831 h 370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978" h="3705431">
                <a:moveTo>
                  <a:pt x="0" y="1104831"/>
                </a:moveTo>
                <a:lnTo>
                  <a:pt x="1945978" y="0"/>
                </a:lnTo>
                <a:cubicBezTo>
                  <a:pt x="1945019" y="857227"/>
                  <a:pt x="1944059" y="1714454"/>
                  <a:pt x="1943100" y="2571681"/>
                </a:cubicBezTo>
                <a:lnTo>
                  <a:pt x="947" y="3705431"/>
                </a:lnTo>
                <a:cubicBezTo>
                  <a:pt x="631" y="2838564"/>
                  <a:pt x="316" y="1971698"/>
                  <a:pt x="0" y="1104831"/>
                </a:cubicBezTo>
                <a:close/>
              </a:path>
            </a:pathLst>
          </a:custGeom>
          <a:solidFill>
            <a:schemeClr val="bg1">
              <a:lumMod val="95000"/>
            </a:schemeClr>
          </a:solidFill>
          <a:ln>
            <a:noFill/>
          </a:ln>
        </p:spPr>
        <p:txBody>
          <a:bodyPr rIns="144000" anchor="ctr" anchorCtr="0"/>
          <a:lstStyle>
            <a:lvl1pPr marL="0" indent="0" algn="r">
              <a:buFontTx/>
              <a:buNone/>
              <a:defRPr sz="1000"/>
            </a:lvl1pPr>
          </a:lstStyle>
          <a:p>
            <a:r>
              <a:rPr lang="nl-NL"/>
              <a:t>Klik op het pictogram als u een afbeelding wilt toevoegen</a:t>
            </a:r>
            <a:endParaRPr lang="en-GB"/>
          </a:p>
        </p:txBody>
      </p:sp>
      <p:sp>
        <p:nvSpPr>
          <p:cNvPr id="16" name="Tijdelijke aanduiding voor afbeelding 5"/>
          <p:cNvSpPr>
            <a:spLocks noGrp="1" noChangeAspect="1"/>
          </p:cNvSpPr>
          <p:nvPr>
            <p:ph type="pic" sz="quarter" idx="14"/>
          </p:nvPr>
        </p:nvSpPr>
        <p:spPr>
          <a:xfrm>
            <a:off x="278606" y="954950"/>
            <a:ext cx="1945978" cy="3705431"/>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0 w 1945031"/>
              <a:gd name="connsiteY0" fmla="*/ 0 h 3705431"/>
              <a:gd name="connsiteX1" fmla="*/ 1945031 w 1945031"/>
              <a:gd name="connsiteY1" fmla="*/ 0 h 3705431"/>
              <a:gd name="connsiteX2" fmla="*/ 1942153 w 1945031"/>
              <a:gd name="connsiteY2" fmla="*/ 1104831 h 3705431"/>
              <a:gd name="connsiteX3" fmla="*/ 1945031 w 1945031"/>
              <a:gd name="connsiteY3" fmla="*/ 3705431 h 3705431"/>
              <a:gd name="connsiteX4" fmla="*/ 0 w 1945031"/>
              <a:gd name="connsiteY4" fmla="*/ 3705431 h 3705431"/>
              <a:gd name="connsiteX5" fmla="*/ 0 w 1945031"/>
              <a:gd name="connsiteY5" fmla="*/ 0 h 3705431"/>
              <a:gd name="connsiteX0" fmla="*/ 947 w 1945978"/>
              <a:gd name="connsiteY0" fmla="*/ 0 h 3705431"/>
              <a:gd name="connsiteX1" fmla="*/ 1945978 w 1945978"/>
              <a:gd name="connsiteY1" fmla="*/ 0 h 3705431"/>
              <a:gd name="connsiteX2" fmla="*/ 1943100 w 1945978"/>
              <a:gd name="connsiteY2" fmla="*/ 1104831 h 3705431"/>
              <a:gd name="connsiteX3" fmla="*/ 1945978 w 1945978"/>
              <a:gd name="connsiteY3" fmla="*/ 3705431 h 3705431"/>
              <a:gd name="connsiteX4" fmla="*/ 947 w 1945978"/>
              <a:gd name="connsiteY4" fmla="*/ 3705431 h 3705431"/>
              <a:gd name="connsiteX5" fmla="*/ 0 w 1945978"/>
              <a:gd name="connsiteY5" fmla="*/ 2576444 h 3705431"/>
              <a:gd name="connsiteX6" fmla="*/ 947 w 1945978"/>
              <a:gd name="connsiteY6" fmla="*/ 0 h 3705431"/>
              <a:gd name="connsiteX0" fmla="*/ 947 w 1945978"/>
              <a:gd name="connsiteY0" fmla="*/ 0 h 3705431"/>
              <a:gd name="connsiteX1" fmla="*/ 1945978 w 1945978"/>
              <a:gd name="connsiteY1" fmla="*/ 0 h 3705431"/>
              <a:gd name="connsiteX2" fmla="*/ 1943100 w 1945978"/>
              <a:gd name="connsiteY2" fmla="*/ 1104831 h 3705431"/>
              <a:gd name="connsiteX3" fmla="*/ 1945978 w 1945978"/>
              <a:gd name="connsiteY3" fmla="*/ 3705431 h 3705431"/>
              <a:gd name="connsiteX4" fmla="*/ 0 w 1945978"/>
              <a:gd name="connsiteY4" fmla="*/ 2576444 h 3705431"/>
              <a:gd name="connsiteX5" fmla="*/ 947 w 1945978"/>
              <a:gd name="connsiteY5" fmla="*/ 0 h 3705431"/>
              <a:gd name="connsiteX0" fmla="*/ 947 w 1945978"/>
              <a:gd name="connsiteY0" fmla="*/ 0 h 3705431"/>
              <a:gd name="connsiteX1" fmla="*/ 1943100 w 1945978"/>
              <a:gd name="connsiteY1" fmla="*/ 1104831 h 3705431"/>
              <a:gd name="connsiteX2" fmla="*/ 1945978 w 1945978"/>
              <a:gd name="connsiteY2" fmla="*/ 3705431 h 3705431"/>
              <a:gd name="connsiteX3" fmla="*/ 0 w 1945978"/>
              <a:gd name="connsiteY3" fmla="*/ 2576444 h 3705431"/>
              <a:gd name="connsiteX4" fmla="*/ 947 w 1945978"/>
              <a:gd name="connsiteY4" fmla="*/ 0 h 370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978" h="3705431">
                <a:moveTo>
                  <a:pt x="947" y="0"/>
                </a:moveTo>
                <a:lnTo>
                  <a:pt x="1943100" y="1104831"/>
                </a:lnTo>
                <a:cubicBezTo>
                  <a:pt x="1944059" y="1971698"/>
                  <a:pt x="1945019" y="2838564"/>
                  <a:pt x="1945978" y="3705431"/>
                </a:cubicBezTo>
                <a:lnTo>
                  <a:pt x="0" y="2576444"/>
                </a:lnTo>
                <a:cubicBezTo>
                  <a:pt x="316" y="1717629"/>
                  <a:pt x="631" y="858815"/>
                  <a:pt x="947" y="0"/>
                </a:cubicBezTo>
                <a:close/>
              </a:path>
            </a:pathLst>
          </a:custGeom>
          <a:solidFill>
            <a:schemeClr val="bg1">
              <a:lumMod val="95000"/>
            </a:schemeClr>
          </a:solidFill>
        </p:spPr>
        <p:txBody>
          <a:bodyPr lIns="144000" anchor="ctr" anchorCtr="0"/>
          <a:lstStyle>
            <a:lvl1pPr marL="0" indent="0" algn="l">
              <a:buFont typeface="Arial" panose="020B0604020202020204" pitchFamily="34" charset="0"/>
              <a:buNone/>
              <a:defRPr sz="1000"/>
            </a:lvl1pPr>
          </a:lstStyle>
          <a:p>
            <a:r>
              <a:rPr lang="nl-NL"/>
              <a:t>Klik op het pictogram als u een afbeelding wilt toevoegen</a:t>
            </a:r>
            <a:endParaRPr lang="en-GB"/>
          </a:p>
        </p:txBody>
      </p:sp>
      <p:sp>
        <p:nvSpPr>
          <p:cNvPr id="17" name="Tijdelijke aanduiding voor afbeelding 5"/>
          <p:cNvSpPr>
            <a:spLocks noGrp="1" noChangeAspect="1"/>
          </p:cNvSpPr>
          <p:nvPr>
            <p:ph type="pic" sz="quarter" idx="15"/>
          </p:nvPr>
        </p:nvSpPr>
        <p:spPr>
          <a:xfrm>
            <a:off x="6498431" y="954950"/>
            <a:ext cx="1945978" cy="3705431"/>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947 w 1945978"/>
              <a:gd name="connsiteY0" fmla="*/ 0 h 3705431"/>
              <a:gd name="connsiteX1" fmla="*/ 1945978 w 1945978"/>
              <a:gd name="connsiteY1" fmla="*/ 0 h 3705431"/>
              <a:gd name="connsiteX2" fmla="*/ 1945978 w 1945978"/>
              <a:gd name="connsiteY2" fmla="*/ 3705431 h 3705431"/>
              <a:gd name="connsiteX3" fmla="*/ 947 w 1945978"/>
              <a:gd name="connsiteY3" fmla="*/ 3705431 h 3705431"/>
              <a:gd name="connsiteX4" fmla="*/ 0 w 1945978"/>
              <a:gd name="connsiteY4" fmla="*/ 1104831 h 3705431"/>
              <a:gd name="connsiteX5" fmla="*/ 947 w 1945978"/>
              <a:gd name="connsiteY5" fmla="*/ 0 h 3705431"/>
              <a:gd name="connsiteX0" fmla="*/ 947 w 1945978"/>
              <a:gd name="connsiteY0" fmla="*/ 0 h 3705431"/>
              <a:gd name="connsiteX1" fmla="*/ 1945978 w 1945978"/>
              <a:gd name="connsiteY1" fmla="*/ 0 h 3705431"/>
              <a:gd name="connsiteX2" fmla="*/ 1943100 w 1945978"/>
              <a:gd name="connsiteY2" fmla="*/ 2571681 h 3705431"/>
              <a:gd name="connsiteX3" fmla="*/ 1945978 w 1945978"/>
              <a:gd name="connsiteY3" fmla="*/ 3705431 h 3705431"/>
              <a:gd name="connsiteX4" fmla="*/ 947 w 1945978"/>
              <a:gd name="connsiteY4" fmla="*/ 3705431 h 3705431"/>
              <a:gd name="connsiteX5" fmla="*/ 0 w 1945978"/>
              <a:gd name="connsiteY5" fmla="*/ 1104831 h 3705431"/>
              <a:gd name="connsiteX6" fmla="*/ 947 w 1945978"/>
              <a:gd name="connsiteY6" fmla="*/ 0 h 3705431"/>
              <a:gd name="connsiteX0" fmla="*/ 947 w 1945978"/>
              <a:gd name="connsiteY0" fmla="*/ 0 h 3752344"/>
              <a:gd name="connsiteX1" fmla="*/ 1945978 w 1945978"/>
              <a:gd name="connsiteY1" fmla="*/ 0 h 3752344"/>
              <a:gd name="connsiteX2" fmla="*/ 1943100 w 1945978"/>
              <a:gd name="connsiteY2" fmla="*/ 2571681 h 3752344"/>
              <a:gd name="connsiteX3" fmla="*/ 947 w 1945978"/>
              <a:gd name="connsiteY3" fmla="*/ 3705431 h 3752344"/>
              <a:gd name="connsiteX4" fmla="*/ 0 w 1945978"/>
              <a:gd name="connsiteY4" fmla="*/ 1104831 h 3752344"/>
              <a:gd name="connsiteX5" fmla="*/ 947 w 1945978"/>
              <a:gd name="connsiteY5" fmla="*/ 0 h 3752344"/>
              <a:gd name="connsiteX0" fmla="*/ 0 w 1945978"/>
              <a:gd name="connsiteY0" fmla="*/ 1153152 h 3800665"/>
              <a:gd name="connsiteX1" fmla="*/ 1945978 w 1945978"/>
              <a:gd name="connsiteY1" fmla="*/ 48321 h 3800665"/>
              <a:gd name="connsiteX2" fmla="*/ 1943100 w 1945978"/>
              <a:gd name="connsiteY2" fmla="*/ 2620002 h 3800665"/>
              <a:gd name="connsiteX3" fmla="*/ 947 w 1945978"/>
              <a:gd name="connsiteY3" fmla="*/ 3753752 h 3800665"/>
              <a:gd name="connsiteX4" fmla="*/ 0 w 1945978"/>
              <a:gd name="connsiteY4" fmla="*/ 1153152 h 3800665"/>
              <a:gd name="connsiteX0" fmla="*/ 0 w 1945978"/>
              <a:gd name="connsiteY0" fmla="*/ 1153152 h 3753752"/>
              <a:gd name="connsiteX1" fmla="*/ 1945978 w 1945978"/>
              <a:gd name="connsiteY1" fmla="*/ 48321 h 3753752"/>
              <a:gd name="connsiteX2" fmla="*/ 1943100 w 1945978"/>
              <a:gd name="connsiteY2" fmla="*/ 2620002 h 3753752"/>
              <a:gd name="connsiteX3" fmla="*/ 947 w 1945978"/>
              <a:gd name="connsiteY3" fmla="*/ 3753752 h 3753752"/>
              <a:gd name="connsiteX4" fmla="*/ 0 w 1945978"/>
              <a:gd name="connsiteY4" fmla="*/ 1153152 h 3753752"/>
              <a:gd name="connsiteX0" fmla="*/ 0 w 1945978"/>
              <a:gd name="connsiteY0" fmla="*/ 1104831 h 3705431"/>
              <a:gd name="connsiteX1" fmla="*/ 1945978 w 1945978"/>
              <a:gd name="connsiteY1" fmla="*/ 0 h 3705431"/>
              <a:gd name="connsiteX2" fmla="*/ 1943100 w 1945978"/>
              <a:gd name="connsiteY2" fmla="*/ 2571681 h 3705431"/>
              <a:gd name="connsiteX3" fmla="*/ 947 w 1945978"/>
              <a:gd name="connsiteY3" fmla="*/ 3705431 h 3705431"/>
              <a:gd name="connsiteX4" fmla="*/ 0 w 1945978"/>
              <a:gd name="connsiteY4" fmla="*/ 1104831 h 370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978" h="3705431">
                <a:moveTo>
                  <a:pt x="0" y="1104831"/>
                </a:moveTo>
                <a:lnTo>
                  <a:pt x="1945978" y="0"/>
                </a:lnTo>
                <a:cubicBezTo>
                  <a:pt x="1945019" y="857227"/>
                  <a:pt x="1944059" y="1714454"/>
                  <a:pt x="1943100" y="2571681"/>
                </a:cubicBezTo>
                <a:lnTo>
                  <a:pt x="947" y="3705431"/>
                </a:lnTo>
                <a:cubicBezTo>
                  <a:pt x="631" y="2838564"/>
                  <a:pt x="316" y="1971698"/>
                  <a:pt x="0" y="1104831"/>
                </a:cubicBezTo>
                <a:close/>
              </a:path>
            </a:pathLst>
          </a:custGeom>
          <a:solidFill>
            <a:schemeClr val="bg1">
              <a:lumMod val="95000"/>
            </a:schemeClr>
          </a:solidFill>
          <a:ln>
            <a:noFill/>
          </a:ln>
        </p:spPr>
        <p:txBody>
          <a:bodyPr rIns="144000" anchor="ctr" anchorCtr="0"/>
          <a:lstStyle>
            <a:lvl1pPr marL="0" indent="0" algn="r">
              <a:buFontTx/>
              <a:buNone/>
              <a:defRPr sz="1000"/>
            </a:lvl1pPr>
          </a:lstStyle>
          <a:p>
            <a:r>
              <a:rPr lang="nl-NL"/>
              <a:t>Klik op het pictogram als u een afbeelding wilt toevoegen</a:t>
            </a:r>
            <a:endParaRPr lang="en-GB"/>
          </a:p>
        </p:txBody>
      </p:sp>
      <p:sp>
        <p:nvSpPr>
          <p:cNvPr id="14" name="Tijdelijke aanduiding voor tekst 6"/>
          <p:cNvSpPr>
            <a:spLocks noGrp="1" noChangeAspect="1"/>
          </p:cNvSpPr>
          <p:nvPr>
            <p:ph type="body" sz="quarter" idx="12"/>
          </p:nvPr>
        </p:nvSpPr>
        <p:spPr>
          <a:xfrm>
            <a:off x="4421188" y="954088"/>
            <a:ext cx="1948656" cy="3711575"/>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0 w 1948656"/>
              <a:gd name="connsiteY5"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793 w 1948656"/>
              <a:gd name="connsiteY5" fmla="*/ 2577306 h 3711575"/>
              <a:gd name="connsiteX6" fmla="*/ 0 w 1948656"/>
              <a:gd name="connsiteY6"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0 w 1948656"/>
              <a:gd name="connsiteY3" fmla="*/ 3711575 h 3711575"/>
              <a:gd name="connsiteX4" fmla="*/ 793 w 1948656"/>
              <a:gd name="connsiteY4" fmla="*/ 2577306 h 3711575"/>
              <a:gd name="connsiteX5" fmla="*/ 0 w 1948656"/>
              <a:gd name="connsiteY5"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793 w 1948656"/>
              <a:gd name="connsiteY3" fmla="*/ 2577306 h 3711575"/>
              <a:gd name="connsiteX4" fmla="*/ 0 w 1948656"/>
              <a:gd name="connsiteY4" fmla="*/ 0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656" h="3711575">
                <a:moveTo>
                  <a:pt x="0" y="0"/>
                </a:moveTo>
                <a:lnTo>
                  <a:pt x="1948656" y="1105693"/>
                </a:lnTo>
                <a:lnTo>
                  <a:pt x="1948656" y="3711575"/>
                </a:lnTo>
                <a:lnTo>
                  <a:pt x="793" y="2577306"/>
                </a:lnTo>
                <a:cubicBezTo>
                  <a:pt x="529" y="1718204"/>
                  <a:pt x="264" y="859102"/>
                  <a:pt x="0" y="0"/>
                </a:cubicBezTo>
                <a:close/>
              </a:path>
            </a:pathLst>
          </a:custGeom>
          <a:solidFill>
            <a:schemeClr val="accent1"/>
          </a:solidFill>
        </p:spPr>
        <p:txBody>
          <a:bodyPr lIns="216000" anchor="ctr" anchorCtr="0"/>
          <a:lstStyle>
            <a:lvl1pPr marL="0" indent="0">
              <a:buFontTx/>
              <a:buNone/>
              <a:defRPr sz="20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Tree>
    <p:extLst>
      <p:ext uri="{BB962C8B-B14F-4D97-AF65-F5344CB8AC3E}">
        <p14:creationId xmlns:p14="http://schemas.microsoft.com/office/powerpoint/2010/main" val="1202202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13" name="Vrije vorm 12"/>
          <p:cNvSpPr/>
          <p:nvPr userDrawn="1"/>
        </p:nvSpPr>
        <p:spPr>
          <a:xfrm>
            <a:off x="-5610" y="4162483"/>
            <a:ext cx="1694165" cy="981718"/>
          </a:xfrm>
          <a:custGeom>
            <a:avLst/>
            <a:gdLst>
              <a:gd name="connsiteX0" fmla="*/ 0 w 1694165"/>
              <a:gd name="connsiteY0" fmla="*/ 0 h 981718"/>
              <a:gd name="connsiteX1" fmla="*/ 1694165 w 1694165"/>
              <a:gd name="connsiteY1" fmla="*/ 981718 h 981718"/>
              <a:gd name="connsiteX2" fmla="*/ 0 w 1694165"/>
              <a:gd name="connsiteY2" fmla="*/ 981718 h 981718"/>
              <a:gd name="connsiteX3" fmla="*/ 0 w 1694165"/>
              <a:gd name="connsiteY3" fmla="*/ 0 h 981718"/>
            </a:gdLst>
            <a:ahLst/>
            <a:cxnLst>
              <a:cxn ang="0">
                <a:pos x="connsiteX0" y="connsiteY0"/>
              </a:cxn>
              <a:cxn ang="0">
                <a:pos x="connsiteX1" y="connsiteY1"/>
              </a:cxn>
              <a:cxn ang="0">
                <a:pos x="connsiteX2" y="connsiteY2"/>
              </a:cxn>
              <a:cxn ang="0">
                <a:pos x="connsiteX3" y="connsiteY3"/>
              </a:cxn>
            </a:cxnLst>
            <a:rect l="l" t="t" r="r" b="b"/>
            <a:pathLst>
              <a:path w="1694165" h="981718">
                <a:moveTo>
                  <a:pt x="0" y="0"/>
                </a:moveTo>
                <a:lnTo>
                  <a:pt x="1694165" y="981718"/>
                </a:lnTo>
                <a:lnTo>
                  <a:pt x="0" y="981718"/>
                </a:lnTo>
                <a:lnTo>
                  <a:pt x="0" y="0"/>
                </a:lnTo>
                <a:close/>
              </a:path>
            </a:pathLst>
          </a:custGeom>
          <a:gradFill>
            <a:gsLst>
              <a:gs pos="47500">
                <a:schemeClr val="accent2"/>
              </a:gs>
              <a:gs pos="0">
                <a:schemeClr val="accent1"/>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41268" y="106269"/>
            <a:ext cx="7298840" cy="473119"/>
          </a:xfrm>
        </p:spPr>
        <p:txBody>
          <a:bodyPr/>
          <a:lstStyle>
            <a:lvl1pPr>
              <a:defRPr>
                <a:solidFill>
                  <a:schemeClr val="accent1"/>
                </a:solidFill>
              </a:defRPr>
            </a:lvl1pPr>
          </a:lstStyle>
          <a:p>
            <a:r>
              <a:rPr lang="nl-NL"/>
              <a:t>Klik om stijl te bewerken</a:t>
            </a:r>
            <a:endParaRPr lang="en-GB"/>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18" y="4329725"/>
            <a:ext cx="848772" cy="774505"/>
          </a:xfrm>
          <a:prstGeom prst="rect">
            <a:avLst/>
          </a:prstGeom>
        </p:spPr>
      </p:pic>
      <p:pic>
        <p:nvPicPr>
          <p:cNvPr id="40" name="Afbeelding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sp>
        <p:nvSpPr>
          <p:cNvPr id="4" name="Vrije vorm 3"/>
          <p:cNvSpPr/>
          <p:nvPr userDrawn="1"/>
        </p:nvSpPr>
        <p:spPr>
          <a:xfrm>
            <a:off x="8566126" y="948393"/>
            <a:ext cx="577874" cy="2916562"/>
          </a:xfrm>
          <a:custGeom>
            <a:avLst/>
            <a:gdLst>
              <a:gd name="connsiteX0" fmla="*/ 577874 w 577874"/>
              <a:gd name="connsiteY0" fmla="*/ 2916562 h 2916562"/>
              <a:gd name="connsiteX1" fmla="*/ 577874 w 577874"/>
              <a:gd name="connsiteY1" fmla="*/ 326328 h 2916562"/>
              <a:gd name="connsiteX2" fmla="*/ 0 w 577874"/>
              <a:gd name="connsiteY2" fmla="*/ 0 h 2916562"/>
              <a:gd name="connsiteX3" fmla="*/ 0 w 577874"/>
              <a:gd name="connsiteY3" fmla="*/ 2583435 h 2916562"/>
              <a:gd name="connsiteX4" fmla="*/ 577874 w 577874"/>
              <a:gd name="connsiteY4" fmla="*/ 2916562 h 291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874" h="2916562">
                <a:moveTo>
                  <a:pt x="577874" y="2916562"/>
                </a:moveTo>
                <a:lnTo>
                  <a:pt x="577874" y="326328"/>
                </a:lnTo>
                <a:lnTo>
                  <a:pt x="0" y="0"/>
                </a:lnTo>
                <a:lnTo>
                  <a:pt x="0" y="2583435"/>
                </a:lnTo>
                <a:lnTo>
                  <a:pt x="577874" y="2916562"/>
                </a:lnTo>
                <a:close/>
              </a:path>
            </a:pathLst>
          </a:custGeom>
          <a:gradFill>
            <a:gsLst>
              <a:gs pos="35000">
                <a:schemeClr val="accent2"/>
              </a:gs>
              <a:gs pos="0">
                <a:schemeClr val="accent1"/>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jdelijke aanduiding voor afbeelding 5"/>
          <p:cNvSpPr>
            <a:spLocks noGrp="1" noChangeAspect="1"/>
          </p:cNvSpPr>
          <p:nvPr>
            <p:ph type="pic" sz="quarter" idx="10"/>
          </p:nvPr>
        </p:nvSpPr>
        <p:spPr>
          <a:xfrm>
            <a:off x="2355056" y="954950"/>
            <a:ext cx="1945978" cy="3705431"/>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947 w 1945978"/>
              <a:gd name="connsiteY0" fmla="*/ 0 h 3705431"/>
              <a:gd name="connsiteX1" fmla="*/ 1945978 w 1945978"/>
              <a:gd name="connsiteY1" fmla="*/ 0 h 3705431"/>
              <a:gd name="connsiteX2" fmla="*/ 1945978 w 1945978"/>
              <a:gd name="connsiteY2" fmla="*/ 3705431 h 3705431"/>
              <a:gd name="connsiteX3" fmla="*/ 947 w 1945978"/>
              <a:gd name="connsiteY3" fmla="*/ 3705431 h 3705431"/>
              <a:gd name="connsiteX4" fmla="*/ 0 w 1945978"/>
              <a:gd name="connsiteY4" fmla="*/ 1104831 h 3705431"/>
              <a:gd name="connsiteX5" fmla="*/ 947 w 1945978"/>
              <a:gd name="connsiteY5" fmla="*/ 0 h 3705431"/>
              <a:gd name="connsiteX0" fmla="*/ 947 w 1945978"/>
              <a:gd name="connsiteY0" fmla="*/ 0 h 3705431"/>
              <a:gd name="connsiteX1" fmla="*/ 1945978 w 1945978"/>
              <a:gd name="connsiteY1" fmla="*/ 0 h 3705431"/>
              <a:gd name="connsiteX2" fmla="*/ 1943100 w 1945978"/>
              <a:gd name="connsiteY2" fmla="*/ 2571681 h 3705431"/>
              <a:gd name="connsiteX3" fmla="*/ 1945978 w 1945978"/>
              <a:gd name="connsiteY3" fmla="*/ 3705431 h 3705431"/>
              <a:gd name="connsiteX4" fmla="*/ 947 w 1945978"/>
              <a:gd name="connsiteY4" fmla="*/ 3705431 h 3705431"/>
              <a:gd name="connsiteX5" fmla="*/ 0 w 1945978"/>
              <a:gd name="connsiteY5" fmla="*/ 1104831 h 3705431"/>
              <a:gd name="connsiteX6" fmla="*/ 947 w 1945978"/>
              <a:gd name="connsiteY6" fmla="*/ 0 h 3705431"/>
              <a:gd name="connsiteX0" fmla="*/ 947 w 1945978"/>
              <a:gd name="connsiteY0" fmla="*/ 0 h 3752344"/>
              <a:gd name="connsiteX1" fmla="*/ 1945978 w 1945978"/>
              <a:gd name="connsiteY1" fmla="*/ 0 h 3752344"/>
              <a:gd name="connsiteX2" fmla="*/ 1943100 w 1945978"/>
              <a:gd name="connsiteY2" fmla="*/ 2571681 h 3752344"/>
              <a:gd name="connsiteX3" fmla="*/ 947 w 1945978"/>
              <a:gd name="connsiteY3" fmla="*/ 3705431 h 3752344"/>
              <a:gd name="connsiteX4" fmla="*/ 0 w 1945978"/>
              <a:gd name="connsiteY4" fmla="*/ 1104831 h 3752344"/>
              <a:gd name="connsiteX5" fmla="*/ 947 w 1945978"/>
              <a:gd name="connsiteY5" fmla="*/ 0 h 3752344"/>
              <a:gd name="connsiteX0" fmla="*/ 0 w 1945978"/>
              <a:gd name="connsiteY0" fmla="*/ 1153152 h 3800665"/>
              <a:gd name="connsiteX1" fmla="*/ 1945978 w 1945978"/>
              <a:gd name="connsiteY1" fmla="*/ 48321 h 3800665"/>
              <a:gd name="connsiteX2" fmla="*/ 1943100 w 1945978"/>
              <a:gd name="connsiteY2" fmla="*/ 2620002 h 3800665"/>
              <a:gd name="connsiteX3" fmla="*/ 947 w 1945978"/>
              <a:gd name="connsiteY3" fmla="*/ 3753752 h 3800665"/>
              <a:gd name="connsiteX4" fmla="*/ 0 w 1945978"/>
              <a:gd name="connsiteY4" fmla="*/ 1153152 h 3800665"/>
              <a:gd name="connsiteX0" fmla="*/ 0 w 1945978"/>
              <a:gd name="connsiteY0" fmla="*/ 1153152 h 3753752"/>
              <a:gd name="connsiteX1" fmla="*/ 1945978 w 1945978"/>
              <a:gd name="connsiteY1" fmla="*/ 48321 h 3753752"/>
              <a:gd name="connsiteX2" fmla="*/ 1943100 w 1945978"/>
              <a:gd name="connsiteY2" fmla="*/ 2620002 h 3753752"/>
              <a:gd name="connsiteX3" fmla="*/ 947 w 1945978"/>
              <a:gd name="connsiteY3" fmla="*/ 3753752 h 3753752"/>
              <a:gd name="connsiteX4" fmla="*/ 0 w 1945978"/>
              <a:gd name="connsiteY4" fmla="*/ 1153152 h 3753752"/>
              <a:gd name="connsiteX0" fmla="*/ 0 w 1945978"/>
              <a:gd name="connsiteY0" fmla="*/ 1104831 h 3705431"/>
              <a:gd name="connsiteX1" fmla="*/ 1945978 w 1945978"/>
              <a:gd name="connsiteY1" fmla="*/ 0 h 3705431"/>
              <a:gd name="connsiteX2" fmla="*/ 1943100 w 1945978"/>
              <a:gd name="connsiteY2" fmla="*/ 2571681 h 3705431"/>
              <a:gd name="connsiteX3" fmla="*/ 947 w 1945978"/>
              <a:gd name="connsiteY3" fmla="*/ 3705431 h 3705431"/>
              <a:gd name="connsiteX4" fmla="*/ 0 w 1945978"/>
              <a:gd name="connsiteY4" fmla="*/ 1104831 h 370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978" h="3705431">
                <a:moveTo>
                  <a:pt x="0" y="1104831"/>
                </a:moveTo>
                <a:lnTo>
                  <a:pt x="1945978" y="0"/>
                </a:lnTo>
                <a:cubicBezTo>
                  <a:pt x="1945019" y="857227"/>
                  <a:pt x="1944059" y="1714454"/>
                  <a:pt x="1943100" y="2571681"/>
                </a:cubicBezTo>
                <a:lnTo>
                  <a:pt x="947" y="3705431"/>
                </a:lnTo>
                <a:cubicBezTo>
                  <a:pt x="631" y="2838564"/>
                  <a:pt x="316" y="1971698"/>
                  <a:pt x="0" y="1104831"/>
                </a:cubicBezTo>
                <a:close/>
              </a:path>
            </a:pathLst>
          </a:custGeom>
          <a:solidFill>
            <a:schemeClr val="bg1">
              <a:lumMod val="95000"/>
            </a:schemeClr>
          </a:solidFill>
          <a:ln>
            <a:noFill/>
          </a:ln>
        </p:spPr>
        <p:txBody>
          <a:bodyPr rIns="144000" anchor="ctr" anchorCtr="0"/>
          <a:lstStyle>
            <a:lvl1pPr marL="0" indent="0" algn="r">
              <a:buFontTx/>
              <a:buNone/>
              <a:defRPr sz="1000"/>
            </a:lvl1pPr>
          </a:lstStyle>
          <a:p>
            <a:r>
              <a:rPr lang="nl-NL"/>
              <a:t>Klik op het pictogram als u een afbeelding wilt toevoegen</a:t>
            </a:r>
            <a:endParaRPr lang="en-GB"/>
          </a:p>
        </p:txBody>
      </p:sp>
      <p:sp>
        <p:nvSpPr>
          <p:cNvPr id="17" name="Tijdelijke aanduiding voor afbeelding 5"/>
          <p:cNvSpPr>
            <a:spLocks noGrp="1" noChangeAspect="1"/>
          </p:cNvSpPr>
          <p:nvPr>
            <p:ph type="pic" sz="quarter" idx="15"/>
          </p:nvPr>
        </p:nvSpPr>
        <p:spPr>
          <a:xfrm>
            <a:off x="6498431" y="954950"/>
            <a:ext cx="1945978" cy="3705431"/>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947 w 1945978"/>
              <a:gd name="connsiteY0" fmla="*/ 0 h 3705431"/>
              <a:gd name="connsiteX1" fmla="*/ 1945978 w 1945978"/>
              <a:gd name="connsiteY1" fmla="*/ 0 h 3705431"/>
              <a:gd name="connsiteX2" fmla="*/ 1945978 w 1945978"/>
              <a:gd name="connsiteY2" fmla="*/ 3705431 h 3705431"/>
              <a:gd name="connsiteX3" fmla="*/ 947 w 1945978"/>
              <a:gd name="connsiteY3" fmla="*/ 3705431 h 3705431"/>
              <a:gd name="connsiteX4" fmla="*/ 0 w 1945978"/>
              <a:gd name="connsiteY4" fmla="*/ 1104831 h 3705431"/>
              <a:gd name="connsiteX5" fmla="*/ 947 w 1945978"/>
              <a:gd name="connsiteY5" fmla="*/ 0 h 3705431"/>
              <a:gd name="connsiteX0" fmla="*/ 947 w 1945978"/>
              <a:gd name="connsiteY0" fmla="*/ 0 h 3705431"/>
              <a:gd name="connsiteX1" fmla="*/ 1945978 w 1945978"/>
              <a:gd name="connsiteY1" fmla="*/ 0 h 3705431"/>
              <a:gd name="connsiteX2" fmla="*/ 1943100 w 1945978"/>
              <a:gd name="connsiteY2" fmla="*/ 2571681 h 3705431"/>
              <a:gd name="connsiteX3" fmla="*/ 1945978 w 1945978"/>
              <a:gd name="connsiteY3" fmla="*/ 3705431 h 3705431"/>
              <a:gd name="connsiteX4" fmla="*/ 947 w 1945978"/>
              <a:gd name="connsiteY4" fmla="*/ 3705431 h 3705431"/>
              <a:gd name="connsiteX5" fmla="*/ 0 w 1945978"/>
              <a:gd name="connsiteY5" fmla="*/ 1104831 h 3705431"/>
              <a:gd name="connsiteX6" fmla="*/ 947 w 1945978"/>
              <a:gd name="connsiteY6" fmla="*/ 0 h 3705431"/>
              <a:gd name="connsiteX0" fmla="*/ 947 w 1945978"/>
              <a:gd name="connsiteY0" fmla="*/ 0 h 3752344"/>
              <a:gd name="connsiteX1" fmla="*/ 1945978 w 1945978"/>
              <a:gd name="connsiteY1" fmla="*/ 0 h 3752344"/>
              <a:gd name="connsiteX2" fmla="*/ 1943100 w 1945978"/>
              <a:gd name="connsiteY2" fmla="*/ 2571681 h 3752344"/>
              <a:gd name="connsiteX3" fmla="*/ 947 w 1945978"/>
              <a:gd name="connsiteY3" fmla="*/ 3705431 h 3752344"/>
              <a:gd name="connsiteX4" fmla="*/ 0 w 1945978"/>
              <a:gd name="connsiteY4" fmla="*/ 1104831 h 3752344"/>
              <a:gd name="connsiteX5" fmla="*/ 947 w 1945978"/>
              <a:gd name="connsiteY5" fmla="*/ 0 h 3752344"/>
              <a:gd name="connsiteX0" fmla="*/ 0 w 1945978"/>
              <a:gd name="connsiteY0" fmla="*/ 1153152 h 3800665"/>
              <a:gd name="connsiteX1" fmla="*/ 1945978 w 1945978"/>
              <a:gd name="connsiteY1" fmla="*/ 48321 h 3800665"/>
              <a:gd name="connsiteX2" fmla="*/ 1943100 w 1945978"/>
              <a:gd name="connsiteY2" fmla="*/ 2620002 h 3800665"/>
              <a:gd name="connsiteX3" fmla="*/ 947 w 1945978"/>
              <a:gd name="connsiteY3" fmla="*/ 3753752 h 3800665"/>
              <a:gd name="connsiteX4" fmla="*/ 0 w 1945978"/>
              <a:gd name="connsiteY4" fmla="*/ 1153152 h 3800665"/>
              <a:gd name="connsiteX0" fmla="*/ 0 w 1945978"/>
              <a:gd name="connsiteY0" fmla="*/ 1153152 h 3753752"/>
              <a:gd name="connsiteX1" fmla="*/ 1945978 w 1945978"/>
              <a:gd name="connsiteY1" fmla="*/ 48321 h 3753752"/>
              <a:gd name="connsiteX2" fmla="*/ 1943100 w 1945978"/>
              <a:gd name="connsiteY2" fmla="*/ 2620002 h 3753752"/>
              <a:gd name="connsiteX3" fmla="*/ 947 w 1945978"/>
              <a:gd name="connsiteY3" fmla="*/ 3753752 h 3753752"/>
              <a:gd name="connsiteX4" fmla="*/ 0 w 1945978"/>
              <a:gd name="connsiteY4" fmla="*/ 1153152 h 3753752"/>
              <a:gd name="connsiteX0" fmla="*/ 0 w 1945978"/>
              <a:gd name="connsiteY0" fmla="*/ 1104831 h 3705431"/>
              <a:gd name="connsiteX1" fmla="*/ 1945978 w 1945978"/>
              <a:gd name="connsiteY1" fmla="*/ 0 h 3705431"/>
              <a:gd name="connsiteX2" fmla="*/ 1943100 w 1945978"/>
              <a:gd name="connsiteY2" fmla="*/ 2571681 h 3705431"/>
              <a:gd name="connsiteX3" fmla="*/ 947 w 1945978"/>
              <a:gd name="connsiteY3" fmla="*/ 3705431 h 3705431"/>
              <a:gd name="connsiteX4" fmla="*/ 0 w 1945978"/>
              <a:gd name="connsiteY4" fmla="*/ 1104831 h 370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978" h="3705431">
                <a:moveTo>
                  <a:pt x="0" y="1104831"/>
                </a:moveTo>
                <a:lnTo>
                  <a:pt x="1945978" y="0"/>
                </a:lnTo>
                <a:cubicBezTo>
                  <a:pt x="1945019" y="857227"/>
                  <a:pt x="1944059" y="1714454"/>
                  <a:pt x="1943100" y="2571681"/>
                </a:cubicBezTo>
                <a:lnTo>
                  <a:pt x="947" y="3705431"/>
                </a:lnTo>
                <a:cubicBezTo>
                  <a:pt x="631" y="2838564"/>
                  <a:pt x="316" y="1971698"/>
                  <a:pt x="0" y="1104831"/>
                </a:cubicBezTo>
                <a:close/>
              </a:path>
            </a:pathLst>
          </a:custGeom>
          <a:solidFill>
            <a:schemeClr val="bg1">
              <a:lumMod val="95000"/>
            </a:schemeClr>
          </a:solidFill>
          <a:ln>
            <a:noFill/>
          </a:ln>
        </p:spPr>
        <p:txBody>
          <a:bodyPr rIns="144000" anchor="ctr" anchorCtr="0"/>
          <a:lstStyle>
            <a:lvl1pPr marL="0" indent="0" algn="r">
              <a:buFontTx/>
              <a:buNone/>
              <a:defRPr sz="1000"/>
            </a:lvl1pPr>
          </a:lstStyle>
          <a:p>
            <a:r>
              <a:rPr lang="nl-NL"/>
              <a:t>Klik op het pictogram als u een afbeelding wilt toevoegen</a:t>
            </a:r>
            <a:endParaRPr lang="en-GB"/>
          </a:p>
        </p:txBody>
      </p:sp>
      <p:sp>
        <p:nvSpPr>
          <p:cNvPr id="14" name="Tijdelijke aanduiding voor tekst 6"/>
          <p:cNvSpPr>
            <a:spLocks noGrp="1" noChangeAspect="1"/>
          </p:cNvSpPr>
          <p:nvPr>
            <p:ph type="body" sz="quarter" idx="12"/>
          </p:nvPr>
        </p:nvSpPr>
        <p:spPr>
          <a:xfrm>
            <a:off x="4421188" y="954088"/>
            <a:ext cx="1948656" cy="3711575"/>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0 w 1948656"/>
              <a:gd name="connsiteY5"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793 w 1948656"/>
              <a:gd name="connsiteY5" fmla="*/ 2577306 h 3711575"/>
              <a:gd name="connsiteX6" fmla="*/ 0 w 1948656"/>
              <a:gd name="connsiteY6"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0 w 1948656"/>
              <a:gd name="connsiteY3" fmla="*/ 3711575 h 3711575"/>
              <a:gd name="connsiteX4" fmla="*/ 793 w 1948656"/>
              <a:gd name="connsiteY4" fmla="*/ 2577306 h 3711575"/>
              <a:gd name="connsiteX5" fmla="*/ 0 w 1948656"/>
              <a:gd name="connsiteY5"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793 w 1948656"/>
              <a:gd name="connsiteY3" fmla="*/ 2577306 h 3711575"/>
              <a:gd name="connsiteX4" fmla="*/ 0 w 1948656"/>
              <a:gd name="connsiteY4" fmla="*/ 0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656" h="3711575">
                <a:moveTo>
                  <a:pt x="0" y="0"/>
                </a:moveTo>
                <a:lnTo>
                  <a:pt x="1948656" y="1105693"/>
                </a:lnTo>
                <a:lnTo>
                  <a:pt x="1948656" y="3711575"/>
                </a:lnTo>
                <a:lnTo>
                  <a:pt x="793" y="2577306"/>
                </a:lnTo>
                <a:cubicBezTo>
                  <a:pt x="529" y="1718204"/>
                  <a:pt x="264" y="859102"/>
                  <a:pt x="0" y="0"/>
                </a:cubicBezTo>
                <a:close/>
              </a:path>
            </a:pathLst>
          </a:custGeom>
          <a:solidFill>
            <a:schemeClr val="accent1"/>
          </a:solidFill>
        </p:spPr>
        <p:txBody>
          <a:bodyPr lIns="216000" anchor="ctr" anchorCtr="0"/>
          <a:lstStyle>
            <a:lvl1pPr marL="0" indent="0">
              <a:buFontTx/>
              <a:buNone/>
              <a:defRPr sz="20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
        <p:nvSpPr>
          <p:cNvPr id="18" name="Tijdelijke aanduiding voor tekst 6"/>
          <p:cNvSpPr>
            <a:spLocks noGrp="1" noChangeAspect="1"/>
          </p:cNvSpPr>
          <p:nvPr>
            <p:ph type="body" sz="quarter" idx="16"/>
          </p:nvPr>
        </p:nvSpPr>
        <p:spPr>
          <a:xfrm>
            <a:off x="277813" y="954088"/>
            <a:ext cx="1948656" cy="3711575"/>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0 w 1948656"/>
              <a:gd name="connsiteY5"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793 w 1948656"/>
              <a:gd name="connsiteY5" fmla="*/ 2577306 h 3711575"/>
              <a:gd name="connsiteX6" fmla="*/ 0 w 1948656"/>
              <a:gd name="connsiteY6"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0 w 1948656"/>
              <a:gd name="connsiteY3" fmla="*/ 3711575 h 3711575"/>
              <a:gd name="connsiteX4" fmla="*/ 793 w 1948656"/>
              <a:gd name="connsiteY4" fmla="*/ 2577306 h 3711575"/>
              <a:gd name="connsiteX5" fmla="*/ 0 w 1948656"/>
              <a:gd name="connsiteY5"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793 w 1948656"/>
              <a:gd name="connsiteY3" fmla="*/ 2577306 h 3711575"/>
              <a:gd name="connsiteX4" fmla="*/ 0 w 1948656"/>
              <a:gd name="connsiteY4" fmla="*/ 0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656" h="3711575">
                <a:moveTo>
                  <a:pt x="0" y="0"/>
                </a:moveTo>
                <a:lnTo>
                  <a:pt x="1948656" y="1105693"/>
                </a:lnTo>
                <a:lnTo>
                  <a:pt x="1948656" y="3711575"/>
                </a:lnTo>
                <a:lnTo>
                  <a:pt x="793" y="2577306"/>
                </a:lnTo>
                <a:cubicBezTo>
                  <a:pt x="529" y="1718204"/>
                  <a:pt x="264" y="859102"/>
                  <a:pt x="0" y="0"/>
                </a:cubicBezTo>
                <a:close/>
              </a:path>
            </a:pathLst>
          </a:custGeom>
          <a:solidFill>
            <a:schemeClr val="accent2"/>
          </a:solidFill>
        </p:spPr>
        <p:txBody>
          <a:bodyPr lIns="216000" anchor="ctr" anchorCtr="0"/>
          <a:lstStyle>
            <a:lvl1pPr marL="0" indent="0">
              <a:buFontTx/>
              <a:buNone/>
              <a:defRPr sz="20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Tree>
    <p:extLst>
      <p:ext uri="{BB962C8B-B14F-4D97-AF65-F5344CB8AC3E}">
        <p14:creationId xmlns:p14="http://schemas.microsoft.com/office/powerpoint/2010/main" val="3597343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sp>
        <p:nvSpPr>
          <p:cNvPr id="6" name="Tijdelijke aanduiding voor afbeelding 5"/>
          <p:cNvSpPr>
            <a:spLocks noGrp="1" noChangeAspect="1"/>
          </p:cNvSpPr>
          <p:nvPr>
            <p:ph type="pic" sz="quarter" idx="10"/>
          </p:nvPr>
        </p:nvSpPr>
        <p:spPr>
          <a:xfrm>
            <a:off x="3799629" y="1"/>
            <a:ext cx="4625234" cy="5143500"/>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947 w 1945978"/>
              <a:gd name="connsiteY0" fmla="*/ 0 h 3705431"/>
              <a:gd name="connsiteX1" fmla="*/ 1945978 w 1945978"/>
              <a:gd name="connsiteY1" fmla="*/ 0 h 3705431"/>
              <a:gd name="connsiteX2" fmla="*/ 1945978 w 1945978"/>
              <a:gd name="connsiteY2" fmla="*/ 3705431 h 3705431"/>
              <a:gd name="connsiteX3" fmla="*/ 947 w 1945978"/>
              <a:gd name="connsiteY3" fmla="*/ 3705431 h 3705431"/>
              <a:gd name="connsiteX4" fmla="*/ 0 w 1945978"/>
              <a:gd name="connsiteY4" fmla="*/ 1104831 h 3705431"/>
              <a:gd name="connsiteX5" fmla="*/ 947 w 1945978"/>
              <a:gd name="connsiteY5" fmla="*/ 0 h 3705431"/>
              <a:gd name="connsiteX0" fmla="*/ 947 w 1945978"/>
              <a:gd name="connsiteY0" fmla="*/ 0 h 3705431"/>
              <a:gd name="connsiteX1" fmla="*/ 1945978 w 1945978"/>
              <a:gd name="connsiteY1" fmla="*/ 0 h 3705431"/>
              <a:gd name="connsiteX2" fmla="*/ 1943100 w 1945978"/>
              <a:gd name="connsiteY2" fmla="*/ 2571681 h 3705431"/>
              <a:gd name="connsiteX3" fmla="*/ 1945978 w 1945978"/>
              <a:gd name="connsiteY3" fmla="*/ 3705431 h 3705431"/>
              <a:gd name="connsiteX4" fmla="*/ 947 w 1945978"/>
              <a:gd name="connsiteY4" fmla="*/ 3705431 h 3705431"/>
              <a:gd name="connsiteX5" fmla="*/ 0 w 1945978"/>
              <a:gd name="connsiteY5" fmla="*/ 1104831 h 3705431"/>
              <a:gd name="connsiteX6" fmla="*/ 947 w 1945978"/>
              <a:gd name="connsiteY6" fmla="*/ 0 h 3705431"/>
              <a:gd name="connsiteX0" fmla="*/ 947 w 1945978"/>
              <a:gd name="connsiteY0" fmla="*/ 0 h 3752344"/>
              <a:gd name="connsiteX1" fmla="*/ 1945978 w 1945978"/>
              <a:gd name="connsiteY1" fmla="*/ 0 h 3752344"/>
              <a:gd name="connsiteX2" fmla="*/ 1943100 w 1945978"/>
              <a:gd name="connsiteY2" fmla="*/ 2571681 h 3752344"/>
              <a:gd name="connsiteX3" fmla="*/ 947 w 1945978"/>
              <a:gd name="connsiteY3" fmla="*/ 3705431 h 3752344"/>
              <a:gd name="connsiteX4" fmla="*/ 0 w 1945978"/>
              <a:gd name="connsiteY4" fmla="*/ 1104831 h 3752344"/>
              <a:gd name="connsiteX5" fmla="*/ 947 w 1945978"/>
              <a:gd name="connsiteY5" fmla="*/ 0 h 3752344"/>
              <a:gd name="connsiteX0" fmla="*/ 0 w 1945978"/>
              <a:gd name="connsiteY0" fmla="*/ 1153152 h 3800665"/>
              <a:gd name="connsiteX1" fmla="*/ 1945978 w 1945978"/>
              <a:gd name="connsiteY1" fmla="*/ 48321 h 3800665"/>
              <a:gd name="connsiteX2" fmla="*/ 1943100 w 1945978"/>
              <a:gd name="connsiteY2" fmla="*/ 2620002 h 3800665"/>
              <a:gd name="connsiteX3" fmla="*/ 947 w 1945978"/>
              <a:gd name="connsiteY3" fmla="*/ 3753752 h 3800665"/>
              <a:gd name="connsiteX4" fmla="*/ 0 w 1945978"/>
              <a:gd name="connsiteY4" fmla="*/ 1153152 h 3800665"/>
              <a:gd name="connsiteX0" fmla="*/ 0 w 1945978"/>
              <a:gd name="connsiteY0" fmla="*/ 1153152 h 3753752"/>
              <a:gd name="connsiteX1" fmla="*/ 1945978 w 1945978"/>
              <a:gd name="connsiteY1" fmla="*/ 48321 h 3753752"/>
              <a:gd name="connsiteX2" fmla="*/ 1943100 w 1945978"/>
              <a:gd name="connsiteY2" fmla="*/ 2620002 h 3753752"/>
              <a:gd name="connsiteX3" fmla="*/ 947 w 1945978"/>
              <a:gd name="connsiteY3" fmla="*/ 3753752 h 3753752"/>
              <a:gd name="connsiteX4" fmla="*/ 0 w 1945978"/>
              <a:gd name="connsiteY4" fmla="*/ 1153152 h 3753752"/>
              <a:gd name="connsiteX0" fmla="*/ 0 w 1945978"/>
              <a:gd name="connsiteY0" fmla="*/ 1104831 h 3705431"/>
              <a:gd name="connsiteX1" fmla="*/ 1945978 w 1945978"/>
              <a:gd name="connsiteY1" fmla="*/ 0 h 3705431"/>
              <a:gd name="connsiteX2" fmla="*/ 1943100 w 1945978"/>
              <a:gd name="connsiteY2" fmla="*/ 2571681 h 3705431"/>
              <a:gd name="connsiteX3" fmla="*/ 947 w 1945978"/>
              <a:gd name="connsiteY3" fmla="*/ 3705431 h 3705431"/>
              <a:gd name="connsiteX4" fmla="*/ 0 w 1945978"/>
              <a:gd name="connsiteY4" fmla="*/ 1104831 h 3705431"/>
              <a:gd name="connsiteX0" fmla="*/ 0 w 1945978"/>
              <a:gd name="connsiteY0" fmla="*/ 1104831 h 3705431"/>
              <a:gd name="connsiteX1" fmla="*/ 1945978 w 1945978"/>
              <a:gd name="connsiteY1" fmla="*/ 0 h 3705431"/>
              <a:gd name="connsiteX2" fmla="*/ 1943100 w 1945978"/>
              <a:gd name="connsiteY2" fmla="*/ 2571681 h 3705431"/>
              <a:gd name="connsiteX3" fmla="*/ 686274 w 1945978"/>
              <a:gd name="connsiteY3" fmla="*/ 3298431 h 3705431"/>
              <a:gd name="connsiteX4" fmla="*/ 947 w 1945978"/>
              <a:gd name="connsiteY4" fmla="*/ 3705431 h 3705431"/>
              <a:gd name="connsiteX5" fmla="*/ 0 w 1945978"/>
              <a:gd name="connsiteY5" fmla="*/ 1104831 h 3705431"/>
              <a:gd name="connsiteX0" fmla="*/ 144181 w 2090159"/>
              <a:gd name="connsiteY0" fmla="*/ 1104831 h 3705450"/>
              <a:gd name="connsiteX1" fmla="*/ 2090159 w 2090159"/>
              <a:gd name="connsiteY1" fmla="*/ 0 h 3705450"/>
              <a:gd name="connsiteX2" fmla="*/ 2087281 w 2090159"/>
              <a:gd name="connsiteY2" fmla="*/ 2571681 h 3705450"/>
              <a:gd name="connsiteX3" fmla="*/ 830455 w 2090159"/>
              <a:gd name="connsiteY3" fmla="*/ 3298431 h 3705450"/>
              <a:gd name="connsiteX4" fmla="*/ 145128 w 2090159"/>
              <a:gd name="connsiteY4" fmla="*/ 3705431 h 3705450"/>
              <a:gd name="connsiteX5" fmla="*/ 144181 w 2090159"/>
              <a:gd name="connsiteY5" fmla="*/ 3293825 h 3705450"/>
              <a:gd name="connsiteX6" fmla="*/ 144181 w 2090159"/>
              <a:gd name="connsiteY6" fmla="*/ 1104831 h 3705450"/>
              <a:gd name="connsiteX0" fmla="*/ 50100 w 1996078"/>
              <a:gd name="connsiteY0" fmla="*/ 1104831 h 3705450"/>
              <a:gd name="connsiteX1" fmla="*/ 1996078 w 1996078"/>
              <a:gd name="connsiteY1" fmla="*/ 0 h 3705450"/>
              <a:gd name="connsiteX2" fmla="*/ 1993200 w 1996078"/>
              <a:gd name="connsiteY2" fmla="*/ 2571681 h 3705450"/>
              <a:gd name="connsiteX3" fmla="*/ 736374 w 1996078"/>
              <a:gd name="connsiteY3" fmla="*/ 3298431 h 3705450"/>
              <a:gd name="connsiteX4" fmla="*/ 51047 w 1996078"/>
              <a:gd name="connsiteY4" fmla="*/ 3705431 h 3705450"/>
              <a:gd name="connsiteX5" fmla="*/ 50100 w 1996078"/>
              <a:gd name="connsiteY5" fmla="*/ 3293825 h 3705450"/>
              <a:gd name="connsiteX6" fmla="*/ 50100 w 1996078"/>
              <a:gd name="connsiteY6" fmla="*/ 1104831 h 3705450"/>
              <a:gd name="connsiteX0" fmla="*/ 50100 w 1996078"/>
              <a:gd name="connsiteY0" fmla="*/ 1104831 h 3705450"/>
              <a:gd name="connsiteX1" fmla="*/ 565957 w 1996078"/>
              <a:gd name="connsiteY1" fmla="*/ 811264 h 3705450"/>
              <a:gd name="connsiteX2" fmla="*/ 1996078 w 1996078"/>
              <a:gd name="connsiteY2" fmla="*/ 0 h 3705450"/>
              <a:gd name="connsiteX3" fmla="*/ 1993200 w 1996078"/>
              <a:gd name="connsiteY3" fmla="*/ 2571681 h 3705450"/>
              <a:gd name="connsiteX4" fmla="*/ 736374 w 1996078"/>
              <a:gd name="connsiteY4" fmla="*/ 3298431 h 3705450"/>
              <a:gd name="connsiteX5" fmla="*/ 51047 w 1996078"/>
              <a:gd name="connsiteY5" fmla="*/ 3705431 h 3705450"/>
              <a:gd name="connsiteX6" fmla="*/ 50100 w 1996078"/>
              <a:gd name="connsiteY6" fmla="*/ 3293825 h 3705450"/>
              <a:gd name="connsiteX7" fmla="*/ 50100 w 1996078"/>
              <a:gd name="connsiteY7" fmla="*/ 1104831 h 3705450"/>
              <a:gd name="connsiteX0" fmla="*/ 50100 w 2101354"/>
              <a:gd name="connsiteY0" fmla="*/ 1104831 h 3705450"/>
              <a:gd name="connsiteX1" fmla="*/ 565957 w 2101354"/>
              <a:gd name="connsiteY1" fmla="*/ 811264 h 3705450"/>
              <a:gd name="connsiteX2" fmla="*/ 1996078 w 2101354"/>
              <a:gd name="connsiteY2" fmla="*/ 0 h 3705450"/>
              <a:gd name="connsiteX3" fmla="*/ 1993775 w 2101354"/>
              <a:gd name="connsiteY3" fmla="*/ 829687 h 3705450"/>
              <a:gd name="connsiteX4" fmla="*/ 1993200 w 2101354"/>
              <a:gd name="connsiteY4" fmla="*/ 2571681 h 3705450"/>
              <a:gd name="connsiteX5" fmla="*/ 736374 w 2101354"/>
              <a:gd name="connsiteY5" fmla="*/ 3298431 h 3705450"/>
              <a:gd name="connsiteX6" fmla="*/ 51047 w 2101354"/>
              <a:gd name="connsiteY6" fmla="*/ 3705431 h 3705450"/>
              <a:gd name="connsiteX7" fmla="*/ 50100 w 2101354"/>
              <a:gd name="connsiteY7" fmla="*/ 3293825 h 3705450"/>
              <a:gd name="connsiteX8" fmla="*/ 50100 w 2101354"/>
              <a:gd name="connsiteY8" fmla="*/ 1104831 h 3705450"/>
              <a:gd name="connsiteX0" fmla="*/ 50100 w 2101354"/>
              <a:gd name="connsiteY0" fmla="*/ 1104831 h 3705450"/>
              <a:gd name="connsiteX1" fmla="*/ 565957 w 2101354"/>
              <a:gd name="connsiteY1" fmla="*/ 811264 h 3705450"/>
              <a:gd name="connsiteX2" fmla="*/ 1996078 w 2101354"/>
              <a:gd name="connsiteY2" fmla="*/ 0 h 3705450"/>
              <a:gd name="connsiteX3" fmla="*/ 1993775 w 2101354"/>
              <a:gd name="connsiteY3" fmla="*/ 829687 h 3705450"/>
              <a:gd name="connsiteX4" fmla="*/ 1993200 w 2101354"/>
              <a:gd name="connsiteY4" fmla="*/ 2571681 h 3705450"/>
              <a:gd name="connsiteX5" fmla="*/ 736374 w 2101354"/>
              <a:gd name="connsiteY5" fmla="*/ 3298431 h 3705450"/>
              <a:gd name="connsiteX6" fmla="*/ 51047 w 2101354"/>
              <a:gd name="connsiteY6" fmla="*/ 3705431 h 3705450"/>
              <a:gd name="connsiteX7" fmla="*/ 50100 w 2101354"/>
              <a:gd name="connsiteY7" fmla="*/ 3293825 h 3705450"/>
              <a:gd name="connsiteX8" fmla="*/ 50100 w 2101354"/>
              <a:gd name="connsiteY8" fmla="*/ 1104831 h 3705450"/>
              <a:gd name="connsiteX0" fmla="*/ 0 w 2051254"/>
              <a:gd name="connsiteY0" fmla="*/ 1104831 h 3298431"/>
              <a:gd name="connsiteX1" fmla="*/ 515857 w 2051254"/>
              <a:gd name="connsiteY1" fmla="*/ 811264 h 3298431"/>
              <a:gd name="connsiteX2" fmla="*/ 1945978 w 2051254"/>
              <a:gd name="connsiteY2" fmla="*/ 0 h 3298431"/>
              <a:gd name="connsiteX3" fmla="*/ 1943675 w 2051254"/>
              <a:gd name="connsiteY3" fmla="*/ 829687 h 3298431"/>
              <a:gd name="connsiteX4" fmla="*/ 1943100 w 2051254"/>
              <a:gd name="connsiteY4" fmla="*/ 2571681 h 3298431"/>
              <a:gd name="connsiteX5" fmla="*/ 686274 w 2051254"/>
              <a:gd name="connsiteY5" fmla="*/ 3298431 h 3298431"/>
              <a:gd name="connsiteX6" fmla="*/ 0 w 2051254"/>
              <a:gd name="connsiteY6" fmla="*/ 3293825 h 3298431"/>
              <a:gd name="connsiteX7" fmla="*/ 0 w 2051254"/>
              <a:gd name="connsiteY7" fmla="*/ 1104831 h 3298431"/>
              <a:gd name="connsiteX0" fmla="*/ 0 w 1943675"/>
              <a:gd name="connsiteY0" fmla="*/ 293567 h 2487167"/>
              <a:gd name="connsiteX1" fmla="*/ 515857 w 1943675"/>
              <a:gd name="connsiteY1" fmla="*/ 0 h 2487167"/>
              <a:gd name="connsiteX2" fmla="*/ 1943675 w 1943675"/>
              <a:gd name="connsiteY2" fmla="*/ 18423 h 2487167"/>
              <a:gd name="connsiteX3" fmla="*/ 1943100 w 1943675"/>
              <a:gd name="connsiteY3" fmla="*/ 1760417 h 2487167"/>
              <a:gd name="connsiteX4" fmla="*/ 686274 w 1943675"/>
              <a:gd name="connsiteY4" fmla="*/ 2487167 h 2487167"/>
              <a:gd name="connsiteX5" fmla="*/ 0 w 1943675"/>
              <a:gd name="connsiteY5" fmla="*/ 2482561 h 2487167"/>
              <a:gd name="connsiteX6" fmla="*/ 0 w 1943675"/>
              <a:gd name="connsiteY6" fmla="*/ 293567 h 2487167"/>
              <a:gd name="connsiteX0" fmla="*/ 0 w 1943675"/>
              <a:gd name="connsiteY0" fmla="*/ 293567 h 2487167"/>
              <a:gd name="connsiteX1" fmla="*/ 515857 w 1943675"/>
              <a:gd name="connsiteY1" fmla="*/ 0 h 2487167"/>
              <a:gd name="connsiteX2" fmla="*/ 1943675 w 1943675"/>
              <a:gd name="connsiteY2" fmla="*/ 0 h 2487167"/>
              <a:gd name="connsiteX3" fmla="*/ 1943100 w 1943675"/>
              <a:gd name="connsiteY3" fmla="*/ 1760417 h 2487167"/>
              <a:gd name="connsiteX4" fmla="*/ 686274 w 1943675"/>
              <a:gd name="connsiteY4" fmla="*/ 2487167 h 2487167"/>
              <a:gd name="connsiteX5" fmla="*/ 0 w 1943675"/>
              <a:gd name="connsiteY5" fmla="*/ 2482561 h 2487167"/>
              <a:gd name="connsiteX6" fmla="*/ 0 w 1943675"/>
              <a:gd name="connsiteY6" fmla="*/ 293567 h 2487167"/>
              <a:gd name="connsiteX0" fmla="*/ 0 w 2233844"/>
              <a:gd name="connsiteY0" fmla="*/ 450166 h 2487167"/>
              <a:gd name="connsiteX1" fmla="*/ 806026 w 2233844"/>
              <a:gd name="connsiteY1" fmla="*/ 0 h 2487167"/>
              <a:gd name="connsiteX2" fmla="*/ 2233844 w 2233844"/>
              <a:gd name="connsiteY2" fmla="*/ 0 h 2487167"/>
              <a:gd name="connsiteX3" fmla="*/ 2233269 w 2233844"/>
              <a:gd name="connsiteY3" fmla="*/ 1760417 h 2487167"/>
              <a:gd name="connsiteX4" fmla="*/ 976443 w 2233844"/>
              <a:gd name="connsiteY4" fmla="*/ 2487167 h 2487167"/>
              <a:gd name="connsiteX5" fmla="*/ 290169 w 2233844"/>
              <a:gd name="connsiteY5" fmla="*/ 2482561 h 2487167"/>
              <a:gd name="connsiteX6" fmla="*/ 0 w 2233844"/>
              <a:gd name="connsiteY6" fmla="*/ 450166 h 2487167"/>
              <a:gd name="connsiteX0" fmla="*/ 0 w 2233844"/>
              <a:gd name="connsiteY0" fmla="*/ 450166 h 2487167"/>
              <a:gd name="connsiteX1" fmla="*/ 806026 w 2233844"/>
              <a:gd name="connsiteY1" fmla="*/ 0 h 2487167"/>
              <a:gd name="connsiteX2" fmla="*/ 2233844 w 2233844"/>
              <a:gd name="connsiteY2" fmla="*/ 0 h 2487167"/>
              <a:gd name="connsiteX3" fmla="*/ 2233269 w 2233844"/>
              <a:gd name="connsiteY3" fmla="*/ 1760417 h 2487167"/>
              <a:gd name="connsiteX4" fmla="*/ 976443 w 2233844"/>
              <a:gd name="connsiteY4" fmla="*/ 2487167 h 2487167"/>
              <a:gd name="connsiteX5" fmla="*/ 13817 w 2233844"/>
              <a:gd name="connsiteY5" fmla="*/ 2482561 h 2487167"/>
              <a:gd name="connsiteX6" fmla="*/ 0 w 2233844"/>
              <a:gd name="connsiteY6" fmla="*/ 450166 h 2487167"/>
              <a:gd name="connsiteX0" fmla="*/ 1329 w 2235173"/>
              <a:gd name="connsiteY0" fmla="*/ 450166 h 2487167"/>
              <a:gd name="connsiteX1" fmla="*/ 807355 w 2235173"/>
              <a:gd name="connsiteY1" fmla="*/ 0 h 2487167"/>
              <a:gd name="connsiteX2" fmla="*/ 2235173 w 2235173"/>
              <a:gd name="connsiteY2" fmla="*/ 0 h 2487167"/>
              <a:gd name="connsiteX3" fmla="*/ 2234598 w 2235173"/>
              <a:gd name="connsiteY3" fmla="*/ 1760417 h 2487167"/>
              <a:gd name="connsiteX4" fmla="*/ 977772 w 2235173"/>
              <a:gd name="connsiteY4" fmla="*/ 2487167 h 2487167"/>
              <a:gd name="connsiteX5" fmla="*/ 1329 w 2235173"/>
              <a:gd name="connsiteY5" fmla="*/ 2487167 h 2487167"/>
              <a:gd name="connsiteX6" fmla="*/ 1329 w 2235173"/>
              <a:gd name="connsiteY6" fmla="*/ 450166 h 2487167"/>
              <a:gd name="connsiteX0" fmla="*/ 1329 w 2235173"/>
              <a:gd name="connsiteY0" fmla="*/ 450166 h 2487167"/>
              <a:gd name="connsiteX1" fmla="*/ 807355 w 2235173"/>
              <a:gd name="connsiteY1" fmla="*/ 0 h 2487167"/>
              <a:gd name="connsiteX2" fmla="*/ 2235173 w 2235173"/>
              <a:gd name="connsiteY2" fmla="*/ 0 h 2487167"/>
              <a:gd name="connsiteX3" fmla="*/ 2234598 w 2235173"/>
              <a:gd name="connsiteY3" fmla="*/ 1760417 h 2487167"/>
              <a:gd name="connsiteX4" fmla="*/ 977772 w 2235173"/>
              <a:gd name="connsiteY4" fmla="*/ 2487167 h 2487167"/>
              <a:gd name="connsiteX5" fmla="*/ 1329 w 2235173"/>
              <a:gd name="connsiteY5" fmla="*/ 2477955 h 2487167"/>
              <a:gd name="connsiteX6" fmla="*/ 1329 w 2235173"/>
              <a:gd name="connsiteY6" fmla="*/ 450166 h 2487167"/>
              <a:gd name="connsiteX0" fmla="*/ 1329 w 2235173"/>
              <a:gd name="connsiteY0" fmla="*/ 450166 h 2491519"/>
              <a:gd name="connsiteX1" fmla="*/ 807355 w 2235173"/>
              <a:gd name="connsiteY1" fmla="*/ 0 h 2491519"/>
              <a:gd name="connsiteX2" fmla="*/ 2235173 w 2235173"/>
              <a:gd name="connsiteY2" fmla="*/ 0 h 2491519"/>
              <a:gd name="connsiteX3" fmla="*/ 2234598 w 2235173"/>
              <a:gd name="connsiteY3" fmla="*/ 1760417 h 2491519"/>
              <a:gd name="connsiteX4" fmla="*/ 977772 w 2235173"/>
              <a:gd name="connsiteY4" fmla="*/ 2487167 h 2491519"/>
              <a:gd name="connsiteX5" fmla="*/ 1329 w 2235173"/>
              <a:gd name="connsiteY5" fmla="*/ 2491519 h 2491519"/>
              <a:gd name="connsiteX6" fmla="*/ 1329 w 2235173"/>
              <a:gd name="connsiteY6" fmla="*/ 450166 h 2491519"/>
              <a:gd name="connsiteX0" fmla="*/ 3791 w 2237635"/>
              <a:gd name="connsiteY0" fmla="*/ 450166 h 2487167"/>
              <a:gd name="connsiteX1" fmla="*/ 809817 w 2237635"/>
              <a:gd name="connsiteY1" fmla="*/ 0 h 2487167"/>
              <a:gd name="connsiteX2" fmla="*/ 2237635 w 2237635"/>
              <a:gd name="connsiteY2" fmla="*/ 0 h 2487167"/>
              <a:gd name="connsiteX3" fmla="*/ 2237060 w 2237635"/>
              <a:gd name="connsiteY3" fmla="*/ 1760417 h 2487167"/>
              <a:gd name="connsiteX4" fmla="*/ 980234 w 2237635"/>
              <a:gd name="connsiteY4" fmla="*/ 2487167 h 2487167"/>
              <a:gd name="connsiteX5" fmla="*/ 1078 w 2237635"/>
              <a:gd name="connsiteY5" fmla="*/ 2486094 h 2487167"/>
              <a:gd name="connsiteX6" fmla="*/ 3791 w 2237635"/>
              <a:gd name="connsiteY6" fmla="*/ 450166 h 2487167"/>
              <a:gd name="connsiteX0" fmla="*/ 2713 w 2236557"/>
              <a:gd name="connsiteY0" fmla="*/ 450166 h 2487167"/>
              <a:gd name="connsiteX1" fmla="*/ 808739 w 2236557"/>
              <a:gd name="connsiteY1" fmla="*/ 0 h 2487167"/>
              <a:gd name="connsiteX2" fmla="*/ 2236557 w 2236557"/>
              <a:gd name="connsiteY2" fmla="*/ 0 h 2487167"/>
              <a:gd name="connsiteX3" fmla="*/ 2235982 w 2236557"/>
              <a:gd name="connsiteY3" fmla="*/ 1760417 h 2487167"/>
              <a:gd name="connsiteX4" fmla="*/ 979156 w 2236557"/>
              <a:gd name="connsiteY4" fmla="*/ 2487167 h 2487167"/>
              <a:gd name="connsiteX5" fmla="*/ 0 w 2236557"/>
              <a:gd name="connsiteY5" fmla="*/ 2486094 h 2487167"/>
              <a:gd name="connsiteX6" fmla="*/ 2713 w 2236557"/>
              <a:gd name="connsiteY6" fmla="*/ 450166 h 248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557" h="2487167">
                <a:moveTo>
                  <a:pt x="2713" y="450166"/>
                </a:moveTo>
                <a:lnTo>
                  <a:pt x="808739" y="0"/>
                </a:lnTo>
                <a:lnTo>
                  <a:pt x="2236557" y="0"/>
                </a:lnTo>
                <a:cubicBezTo>
                  <a:pt x="2236365" y="580665"/>
                  <a:pt x="2236174" y="1179752"/>
                  <a:pt x="2235982" y="1760417"/>
                </a:cubicBezTo>
                <a:lnTo>
                  <a:pt x="979156" y="2487167"/>
                </a:lnTo>
                <a:lnTo>
                  <a:pt x="0" y="2486094"/>
                </a:lnTo>
                <a:cubicBezTo>
                  <a:pt x="904" y="1807451"/>
                  <a:pt x="1809" y="1128809"/>
                  <a:pt x="2713" y="450166"/>
                </a:cubicBezTo>
                <a:close/>
              </a:path>
            </a:pathLst>
          </a:custGeom>
          <a:solidFill>
            <a:schemeClr val="bg1">
              <a:lumMod val="95000"/>
            </a:schemeClr>
          </a:solidFill>
          <a:ln>
            <a:noFill/>
          </a:ln>
        </p:spPr>
        <p:txBody>
          <a:bodyPr rIns="144000" anchor="ctr" anchorCtr="0"/>
          <a:lstStyle>
            <a:lvl1pPr marL="0" indent="0" algn="r">
              <a:buFontTx/>
              <a:buNone/>
              <a:defRPr sz="1000"/>
            </a:lvl1pPr>
          </a:lstStyle>
          <a:p>
            <a:r>
              <a:rPr lang="nl-NL"/>
              <a:t>Klik op het pictogram als u een afbeelding wilt toevoegen</a:t>
            </a:r>
            <a:endParaRPr lang="en-GB"/>
          </a:p>
        </p:txBody>
      </p:sp>
      <p:sp>
        <p:nvSpPr>
          <p:cNvPr id="13" name="Vrije vorm 12"/>
          <p:cNvSpPr/>
          <p:nvPr userDrawn="1"/>
        </p:nvSpPr>
        <p:spPr>
          <a:xfrm>
            <a:off x="-5610" y="4162483"/>
            <a:ext cx="1694165" cy="981718"/>
          </a:xfrm>
          <a:custGeom>
            <a:avLst/>
            <a:gdLst>
              <a:gd name="connsiteX0" fmla="*/ 0 w 1694165"/>
              <a:gd name="connsiteY0" fmla="*/ 0 h 981718"/>
              <a:gd name="connsiteX1" fmla="*/ 1694165 w 1694165"/>
              <a:gd name="connsiteY1" fmla="*/ 981718 h 981718"/>
              <a:gd name="connsiteX2" fmla="*/ 0 w 1694165"/>
              <a:gd name="connsiteY2" fmla="*/ 981718 h 981718"/>
              <a:gd name="connsiteX3" fmla="*/ 0 w 1694165"/>
              <a:gd name="connsiteY3" fmla="*/ 0 h 981718"/>
            </a:gdLst>
            <a:ahLst/>
            <a:cxnLst>
              <a:cxn ang="0">
                <a:pos x="connsiteX0" y="connsiteY0"/>
              </a:cxn>
              <a:cxn ang="0">
                <a:pos x="connsiteX1" y="connsiteY1"/>
              </a:cxn>
              <a:cxn ang="0">
                <a:pos x="connsiteX2" y="connsiteY2"/>
              </a:cxn>
              <a:cxn ang="0">
                <a:pos x="connsiteX3" y="connsiteY3"/>
              </a:cxn>
            </a:cxnLst>
            <a:rect l="l" t="t" r="r" b="b"/>
            <a:pathLst>
              <a:path w="1694165" h="981718">
                <a:moveTo>
                  <a:pt x="0" y="0"/>
                </a:moveTo>
                <a:lnTo>
                  <a:pt x="1694165" y="981718"/>
                </a:lnTo>
                <a:lnTo>
                  <a:pt x="0" y="981718"/>
                </a:lnTo>
                <a:lnTo>
                  <a:pt x="0" y="0"/>
                </a:lnTo>
                <a:close/>
              </a:path>
            </a:pathLst>
          </a:custGeom>
          <a:gradFill>
            <a:gsLst>
              <a:gs pos="47500">
                <a:schemeClr val="accent2"/>
              </a:gs>
              <a:gs pos="0">
                <a:schemeClr val="accent1"/>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hasCustomPrompt="1"/>
          </p:nvPr>
        </p:nvSpPr>
        <p:spPr>
          <a:xfrm>
            <a:off x="441268" y="106269"/>
            <a:ext cx="2935345" cy="473119"/>
          </a:xfrm>
        </p:spPr>
        <p:txBody>
          <a:bodyPr/>
          <a:lstStyle>
            <a:lvl1pPr>
              <a:defRPr>
                <a:solidFill>
                  <a:schemeClr val="accent1"/>
                </a:solidFill>
              </a:defRPr>
            </a:lvl1pPr>
          </a:lstStyle>
          <a:p>
            <a:r>
              <a:rPr lang="nl-NL"/>
              <a:t>titel</a:t>
            </a:r>
            <a:endParaRPr lang="en-GB"/>
          </a:p>
        </p:txBody>
      </p:sp>
      <p:sp>
        <p:nvSpPr>
          <p:cNvPr id="3" name="Tijdelijke aanduiding voor inhoud 2"/>
          <p:cNvSpPr>
            <a:spLocks noGrp="1"/>
          </p:cNvSpPr>
          <p:nvPr>
            <p:ph idx="1"/>
          </p:nvPr>
        </p:nvSpPr>
        <p:spPr>
          <a:xfrm>
            <a:off x="460179" y="1046163"/>
            <a:ext cx="2897384" cy="33476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18" y="4329725"/>
            <a:ext cx="848772" cy="774505"/>
          </a:xfrm>
          <a:prstGeom prst="rect">
            <a:avLst/>
          </a:prstGeom>
        </p:spPr>
      </p:pic>
      <p:pic>
        <p:nvPicPr>
          <p:cNvPr id="40" name="Afbeelding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sp>
        <p:nvSpPr>
          <p:cNvPr id="4" name="Vrije vorm 3"/>
          <p:cNvSpPr/>
          <p:nvPr userDrawn="1"/>
        </p:nvSpPr>
        <p:spPr>
          <a:xfrm>
            <a:off x="8566126" y="-11157"/>
            <a:ext cx="596924" cy="3999935"/>
          </a:xfrm>
          <a:custGeom>
            <a:avLst/>
            <a:gdLst>
              <a:gd name="connsiteX0" fmla="*/ 577874 w 577874"/>
              <a:gd name="connsiteY0" fmla="*/ 2916562 h 2916562"/>
              <a:gd name="connsiteX1" fmla="*/ 577874 w 577874"/>
              <a:gd name="connsiteY1" fmla="*/ 326328 h 2916562"/>
              <a:gd name="connsiteX2" fmla="*/ 0 w 577874"/>
              <a:gd name="connsiteY2" fmla="*/ 0 h 2916562"/>
              <a:gd name="connsiteX3" fmla="*/ 0 w 577874"/>
              <a:gd name="connsiteY3" fmla="*/ 2583435 h 2916562"/>
              <a:gd name="connsiteX4" fmla="*/ 577874 w 577874"/>
              <a:gd name="connsiteY4" fmla="*/ 2916562 h 2916562"/>
              <a:gd name="connsiteX0" fmla="*/ 577874 w 577874"/>
              <a:gd name="connsiteY0" fmla="*/ 4018985 h 4018985"/>
              <a:gd name="connsiteX1" fmla="*/ 577874 w 577874"/>
              <a:gd name="connsiteY1" fmla="*/ 0 h 4018985"/>
              <a:gd name="connsiteX2" fmla="*/ 0 w 577874"/>
              <a:gd name="connsiteY2" fmla="*/ 1102423 h 4018985"/>
              <a:gd name="connsiteX3" fmla="*/ 0 w 577874"/>
              <a:gd name="connsiteY3" fmla="*/ 3685858 h 4018985"/>
              <a:gd name="connsiteX4" fmla="*/ 577874 w 577874"/>
              <a:gd name="connsiteY4" fmla="*/ 4018985 h 4018985"/>
              <a:gd name="connsiteX0" fmla="*/ 577874 w 577874"/>
              <a:gd name="connsiteY0" fmla="*/ 4018985 h 4018985"/>
              <a:gd name="connsiteX1" fmla="*/ 577874 w 577874"/>
              <a:gd name="connsiteY1" fmla="*/ 0 h 4018985"/>
              <a:gd name="connsiteX2" fmla="*/ 0 w 577874"/>
              <a:gd name="connsiteY2" fmla="*/ 35623 h 4018985"/>
              <a:gd name="connsiteX3" fmla="*/ 0 w 577874"/>
              <a:gd name="connsiteY3" fmla="*/ 3685858 h 4018985"/>
              <a:gd name="connsiteX4" fmla="*/ 577874 w 577874"/>
              <a:gd name="connsiteY4" fmla="*/ 4018985 h 4018985"/>
              <a:gd name="connsiteX0" fmla="*/ 577874 w 577874"/>
              <a:gd name="connsiteY0" fmla="*/ 3983362 h 3983362"/>
              <a:gd name="connsiteX1" fmla="*/ 577874 w 577874"/>
              <a:gd name="connsiteY1" fmla="*/ 21528 h 3983362"/>
              <a:gd name="connsiteX2" fmla="*/ 0 w 577874"/>
              <a:gd name="connsiteY2" fmla="*/ 0 h 3983362"/>
              <a:gd name="connsiteX3" fmla="*/ 0 w 577874"/>
              <a:gd name="connsiteY3" fmla="*/ 3650235 h 3983362"/>
              <a:gd name="connsiteX4" fmla="*/ 577874 w 577874"/>
              <a:gd name="connsiteY4" fmla="*/ 3983362 h 3983362"/>
              <a:gd name="connsiteX0" fmla="*/ 577874 w 596924"/>
              <a:gd name="connsiteY0" fmla="*/ 3999935 h 3999935"/>
              <a:gd name="connsiteX1" fmla="*/ 596924 w 596924"/>
              <a:gd name="connsiteY1" fmla="*/ 0 h 3999935"/>
              <a:gd name="connsiteX2" fmla="*/ 0 w 596924"/>
              <a:gd name="connsiteY2" fmla="*/ 16573 h 3999935"/>
              <a:gd name="connsiteX3" fmla="*/ 0 w 596924"/>
              <a:gd name="connsiteY3" fmla="*/ 3666808 h 3999935"/>
              <a:gd name="connsiteX4" fmla="*/ 577874 w 596924"/>
              <a:gd name="connsiteY4" fmla="*/ 3999935 h 3999935"/>
              <a:gd name="connsiteX0" fmla="*/ 577874 w 596924"/>
              <a:gd name="connsiteY0" fmla="*/ 3999935 h 3999935"/>
              <a:gd name="connsiteX1" fmla="*/ 596924 w 596924"/>
              <a:gd name="connsiteY1" fmla="*/ 0 h 3999935"/>
              <a:gd name="connsiteX2" fmla="*/ 0 w 596924"/>
              <a:gd name="connsiteY2" fmla="*/ 7048 h 3999935"/>
              <a:gd name="connsiteX3" fmla="*/ 0 w 596924"/>
              <a:gd name="connsiteY3" fmla="*/ 3666808 h 3999935"/>
              <a:gd name="connsiteX4" fmla="*/ 577874 w 596924"/>
              <a:gd name="connsiteY4" fmla="*/ 3999935 h 3999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924" h="3999935">
                <a:moveTo>
                  <a:pt x="577874" y="3999935"/>
                </a:moveTo>
                <a:lnTo>
                  <a:pt x="596924" y="0"/>
                </a:lnTo>
                <a:lnTo>
                  <a:pt x="0" y="7048"/>
                </a:lnTo>
                <a:lnTo>
                  <a:pt x="0" y="3666808"/>
                </a:lnTo>
                <a:lnTo>
                  <a:pt x="577874" y="3999935"/>
                </a:lnTo>
                <a:close/>
              </a:path>
            </a:pathLst>
          </a:custGeom>
          <a:gradFill>
            <a:gsLst>
              <a:gs pos="35000">
                <a:schemeClr val="accent2"/>
              </a:gs>
              <a:gs pos="0">
                <a:schemeClr val="accent1"/>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9534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13" name="Vrije vorm 12"/>
          <p:cNvSpPr/>
          <p:nvPr userDrawn="1"/>
        </p:nvSpPr>
        <p:spPr>
          <a:xfrm>
            <a:off x="-5610" y="4162483"/>
            <a:ext cx="1694165" cy="981718"/>
          </a:xfrm>
          <a:custGeom>
            <a:avLst/>
            <a:gdLst>
              <a:gd name="connsiteX0" fmla="*/ 0 w 1694165"/>
              <a:gd name="connsiteY0" fmla="*/ 0 h 981718"/>
              <a:gd name="connsiteX1" fmla="*/ 1694165 w 1694165"/>
              <a:gd name="connsiteY1" fmla="*/ 981718 h 981718"/>
              <a:gd name="connsiteX2" fmla="*/ 0 w 1694165"/>
              <a:gd name="connsiteY2" fmla="*/ 981718 h 981718"/>
              <a:gd name="connsiteX3" fmla="*/ 0 w 1694165"/>
              <a:gd name="connsiteY3" fmla="*/ 0 h 981718"/>
            </a:gdLst>
            <a:ahLst/>
            <a:cxnLst>
              <a:cxn ang="0">
                <a:pos x="connsiteX0" y="connsiteY0"/>
              </a:cxn>
              <a:cxn ang="0">
                <a:pos x="connsiteX1" y="connsiteY1"/>
              </a:cxn>
              <a:cxn ang="0">
                <a:pos x="connsiteX2" y="connsiteY2"/>
              </a:cxn>
              <a:cxn ang="0">
                <a:pos x="connsiteX3" y="connsiteY3"/>
              </a:cxn>
            </a:cxnLst>
            <a:rect l="l" t="t" r="r" b="b"/>
            <a:pathLst>
              <a:path w="1694165" h="981718">
                <a:moveTo>
                  <a:pt x="0" y="0"/>
                </a:moveTo>
                <a:lnTo>
                  <a:pt x="1694165" y="981718"/>
                </a:lnTo>
                <a:lnTo>
                  <a:pt x="0" y="981718"/>
                </a:lnTo>
                <a:lnTo>
                  <a:pt x="0" y="0"/>
                </a:lnTo>
                <a:close/>
              </a:path>
            </a:pathLst>
          </a:custGeom>
          <a:gradFill>
            <a:gsLst>
              <a:gs pos="47500">
                <a:schemeClr val="accent2"/>
              </a:gs>
              <a:gs pos="0">
                <a:schemeClr val="accent1"/>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18" y="4329725"/>
            <a:ext cx="848772" cy="774505"/>
          </a:xfrm>
          <a:prstGeom prst="rect">
            <a:avLst/>
          </a:prstGeom>
        </p:spPr>
      </p:pic>
      <p:pic>
        <p:nvPicPr>
          <p:cNvPr id="40" name="Afbeelding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sp>
        <p:nvSpPr>
          <p:cNvPr id="11" name="Tijdelijke aanduiding voor afbeelding 5"/>
          <p:cNvSpPr>
            <a:spLocks noGrp="1" noChangeAspect="1"/>
          </p:cNvSpPr>
          <p:nvPr>
            <p:ph type="pic" sz="quarter" idx="15"/>
          </p:nvPr>
        </p:nvSpPr>
        <p:spPr>
          <a:xfrm>
            <a:off x="6442874" y="0"/>
            <a:ext cx="2701126" cy="5143345"/>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947 w 1945978"/>
              <a:gd name="connsiteY0" fmla="*/ 0 h 3705431"/>
              <a:gd name="connsiteX1" fmla="*/ 1945978 w 1945978"/>
              <a:gd name="connsiteY1" fmla="*/ 0 h 3705431"/>
              <a:gd name="connsiteX2" fmla="*/ 1945978 w 1945978"/>
              <a:gd name="connsiteY2" fmla="*/ 3705431 h 3705431"/>
              <a:gd name="connsiteX3" fmla="*/ 947 w 1945978"/>
              <a:gd name="connsiteY3" fmla="*/ 3705431 h 3705431"/>
              <a:gd name="connsiteX4" fmla="*/ 0 w 1945978"/>
              <a:gd name="connsiteY4" fmla="*/ 1104831 h 3705431"/>
              <a:gd name="connsiteX5" fmla="*/ 947 w 1945978"/>
              <a:gd name="connsiteY5" fmla="*/ 0 h 3705431"/>
              <a:gd name="connsiteX0" fmla="*/ 947 w 1945978"/>
              <a:gd name="connsiteY0" fmla="*/ 0 h 3705431"/>
              <a:gd name="connsiteX1" fmla="*/ 1945978 w 1945978"/>
              <a:gd name="connsiteY1" fmla="*/ 0 h 3705431"/>
              <a:gd name="connsiteX2" fmla="*/ 1943100 w 1945978"/>
              <a:gd name="connsiteY2" fmla="*/ 2571681 h 3705431"/>
              <a:gd name="connsiteX3" fmla="*/ 1945978 w 1945978"/>
              <a:gd name="connsiteY3" fmla="*/ 3705431 h 3705431"/>
              <a:gd name="connsiteX4" fmla="*/ 947 w 1945978"/>
              <a:gd name="connsiteY4" fmla="*/ 3705431 h 3705431"/>
              <a:gd name="connsiteX5" fmla="*/ 0 w 1945978"/>
              <a:gd name="connsiteY5" fmla="*/ 1104831 h 3705431"/>
              <a:gd name="connsiteX6" fmla="*/ 947 w 1945978"/>
              <a:gd name="connsiteY6" fmla="*/ 0 h 3705431"/>
              <a:gd name="connsiteX0" fmla="*/ 947 w 1945978"/>
              <a:gd name="connsiteY0" fmla="*/ 0 h 3752344"/>
              <a:gd name="connsiteX1" fmla="*/ 1945978 w 1945978"/>
              <a:gd name="connsiteY1" fmla="*/ 0 h 3752344"/>
              <a:gd name="connsiteX2" fmla="*/ 1943100 w 1945978"/>
              <a:gd name="connsiteY2" fmla="*/ 2571681 h 3752344"/>
              <a:gd name="connsiteX3" fmla="*/ 947 w 1945978"/>
              <a:gd name="connsiteY3" fmla="*/ 3705431 h 3752344"/>
              <a:gd name="connsiteX4" fmla="*/ 0 w 1945978"/>
              <a:gd name="connsiteY4" fmla="*/ 1104831 h 3752344"/>
              <a:gd name="connsiteX5" fmla="*/ 947 w 1945978"/>
              <a:gd name="connsiteY5" fmla="*/ 0 h 3752344"/>
              <a:gd name="connsiteX0" fmla="*/ 0 w 1945978"/>
              <a:gd name="connsiteY0" fmla="*/ 1153152 h 3800665"/>
              <a:gd name="connsiteX1" fmla="*/ 1945978 w 1945978"/>
              <a:gd name="connsiteY1" fmla="*/ 48321 h 3800665"/>
              <a:gd name="connsiteX2" fmla="*/ 1943100 w 1945978"/>
              <a:gd name="connsiteY2" fmla="*/ 2620002 h 3800665"/>
              <a:gd name="connsiteX3" fmla="*/ 947 w 1945978"/>
              <a:gd name="connsiteY3" fmla="*/ 3753752 h 3800665"/>
              <a:gd name="connsiteX4" fmla="*/ 0 w 1945978"/>
              <a:gd name="connsiteY4" fmla="*/ 1153152 h 3800665"/>
              <a:gd name="connsiteX0" fmla="*/ 0 w 1945978"/>
              <a:gd name="connsiteY0" fmla="*/ 1153152 h 3753752"/>
              <a:gd name="connsiteX1" fmla="*/ 1945978 w 1945978"/>
              <a:gd name="connsiteY1" fmla="*/ 48321 h 3753752"/>
              <a:gd name="connsiteX2" fmla="*/ 1943100 w 1945978"/>
              <a:gd name="connsiteY2" fmla="*/ 2620002 h 3753752"/>
              <a:gd name="connsiteX3" fmla="*/ 947 w 1945978"/>
              <a:gd name="connsiteY3" fmla="*/ 3753752 h 3753752"/>
              <a:gd name="connsiteX4" fmla="*/ 0 w 1945978"/>
              <a:gd name="connsiteY4" fmla="*/ 1153152 h 3753752"/>
              <a:gd name="connsiteX0" fmla="*/ 0 w 1945978"/>
              <a:gd name="connsiteY0" fmla="*/ 1104831 h 3705431"/>
              <a:gd name="connsiteX1" fmla="*/ 1945978 w 1945978"/>
              <a:gd name="connsiteY1" fmla="*/ 0 h 3705431"/>
              <a:gd name="connsiteX2" fmla="*/ 1943100 w 1945978"/>
              <a:gd name="connsiteY2" fmla="*/ 2571681 h 3705431"/>
              <a:gd name="connsiteX3" fmla="*/ 947 w 1945978"/>
              <a:gd name="connsiteY3" fmla="*/ 3705431 h 3705431"/>
              <a:gd name="connsiteX4" fmla="*/ 0 w 1945978"/>
              <a:gd name="connsiteY4" fmla="*/ 1104831 h 370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978" h="3705431">
                <a:moveTo>
                  <a:pt x="0" y="1104831"/>
                </a:moveTo>
                <a:lnTo>
                  <a:pt x="1945978" y="0"/>
                </a:lnTo>
                <a:cubicBezTo>
                  <a:pt x="1945019" y="857227"/>
                  <a:pt x="1944059" y="1714454"/>
                  <a:pt x="1943100" y="2571681"/>
                </a:cubicBezTo>
                <a:lnTo>
                  <a:pt x="947" y="3705431"/>
                </a:lnTo>
                <a:cubicBezTo>
                  <a:pt x="631" y="2838564"/>
                  <a:pt x="316" y="1971698"/>
                  <a:pt x="0" y="1104831"/>
                </a:cubicBezTo>
                <a:close/>
              </a:path>
            </a:pathLst>
          </a:custGeom>
          <a:solidFill>
            <a:schemeClr val="bg1">
              <a:lumMod val="95000"/>
            </a:schemeClr>
          </a:solidFill>
          <a:ln>
            <a:noFill/>
          </a:ln>
        </p:spPr>
        <p:txBody>
          <a:bodyPr rIns="144000" anchor="ctr" anchorCtr="0"/>
          <a:lstStyle>
            <a:lvl1pPr marL="0" indent="0" algn="r">
              <a:buFontTx/>
              <a:buNone/>
              <a:defRPr sz="1000"/>
            </a:lvl1pPr>
          </a:lstStyle>
          <a:p>
            <a:r>
              <a:rPr lang="nl-NL"/>
              <a:t>Klik op het pictogram als u een afbeelding wilt toevoegen</a:t>
            </a:r>
            <a:endParaRPr lang="en-GB"/>
          </a:p>
        </p:txBody>
      </p:sp>
      <p:sp>
        <p:nvSpPr>
          <p:cNvPr id="12" name="Tijdelijke aanduiding voor afbeelding 5"/>
          <p:cNvSpPr>
            <a:spLocks noGrp="1" noChangeAspect="1"/>
          </p:cNvSpPr>
          <p:nvPr>
            <p:ph type="pic" sz="quarter" idx="11"/>
          </p:nvPr>
        </p:nvSpPr>
        <p:spPr>
          <a:xfrm>
            <a:off x="3609916" y="0"/>
            <a:ext cx="2701944" cy="5144902"/>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0 w 1945031"/>
              <a:gd name="connsiteY0" fmla="*/ 0 h 3705431"/>
              <a:gd name="connsiteX1" fmla="*/ 1945031 w 1945031"/>
              <a:gd name="connsiteY1" fmla="*/ 0 h 3705431"/>
              <a:gd name="connsiteX2" fmla="*/ 1942153 w 1945031"/>
              <a:gd name="connsiteY2" fmla="*/ 1104831 h 3705431"/>
              <a:gd name="connsiteX3" fmla="*/ 1945031 w 1945031"/>
              <a:gd name="connsiteY3" fmla="*/ 3705431 h 3705431"/>
              <a:gd name="connsiteX4" fmla="*/ 0 w 1945031"/>
              <a:gd name="connsiteY4" fmla="*/ 3705431 h 3705431"/>
              <a:gd name="connsiteX5" fmla="*/ 0 w 1945031"/>
              <a:gd name="connsiteY5" fmla="*/ 0 h 3705431"/>
              <a:gd name="connsiteX0" fmla="*/ 947 w 1945978"/>
              <a:gd name="connsiteY0" fmla="*/ 0 h 3705431"/>
              <a:gd name="connsiteX1" fmla="*/ 1945978 w 1945978"/>
              <a:gd name="connsiteY1" fmla="*/ 0 h 3705431"/>
              <a:gd name="connsiteX2" fmla="*/ 1943100 w 1945978"/>
              <a:gd name="connsiteY2" fmla="*/ 1104831 h 3705431"/>
              <a:gd name="connsiteX3" fmla="*/ 1945978 w 1945978"/>
              <a:gd name="connsiteY3" fmla="*/ 3705431 h 3705431"/>
              <a:gd name="connsiteX4" fmla="*/ 947 w 1945978"/>
              <a:gd name="connsiteY4" fmla="*/ 3705431 h 3705431"/>
              <a:gd name="connsiteX5" fmla="*/ 0 w 1945978"/>
              <a:gd name="connsiteY5" fmla="*/ 2576444 h 3705431"/>
              <a:gd name="connsiteX6" fmla="*/ 947 w 1945978"/>
              <a:gd name="connsiteY6" fmla="*/ 0 h 3705431"/>
              <a:gd name="connsiteX0" fmla="*/ 947 w 1945978"/>
              <a:gd name="connsiteY0" fmla="*/ 0 h 3705431"/>
              <a:gd name="connsiteX1" fmla="*/ 1945978 w 1945978"/>
              <a:gd name="connsiteY1" fmla="*/ 0 h 3705431"/>
              <a:gd name="connsiteX2" fmla="*/ 1943100 w 1945978"/>
              <a:gd name="connsiteY2" fmla="*/ 1104831 h 3705431"/>
              <a:gd name="connsiteX3" fmla="*/ 1945978 w 1945978"/>
              <a:gd name="connsiteY3" fmla="*/ 3705431 h 3705431"/>
              <a:gd name="connsiteX4" fmla="*/ 0 w 1945978"/>
              <a:gd name="connsiteY4" fmla="*/ 2576444 h 3705431"/>
              <a:gd name="connsiteX5" fmla="*/ 947 w 1945978"/>
              <a:gd name="connsiteY5" fmla="*/ 0 h 3705431"/>
              <a:gd name="connsiteX0" fmla="*/ 947 w 1945978"/>
              <a:gd name="connsiteY0" fmla="*/ 0 h 3705431"/>
              <a:gd name="connsiteX1" fmla="*/ 1943100 w 1945978"/>
              <a:gd name="connsiteY1" fmla="*/ 1104831 h 3705431"/>
              <a:gd name="connsiteX2" fmla="*/ 1945978 w 1945978"/>
              <a:gd name="connsiteY2" fmla="*/ 3705431 h 3705431"/>
              <a:gd name="connsiteX3" fmla="*/ 0 w 1945978"/>
              <a:gd name="connsiteY3" fmla="*/ 2576444 h 3705431"/>
              <a:gd name="connsiteX4" fmla="*/ 947 w 1945978"/>
              <a:gd name="connsiteY4" fmla="*/ 0 h 370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978" h="3705431">
                <a:moveTo>
                  <a:pt x="947" y="0"/>
                </a:moveTo>
                <a:lnTo>
                  <a:pt x="1943100" y="1104831"/>
                </a:lnTo>
                <a:cubicBezTo>
                  <a:pt x="1944059" y="1971698"/>
                  <a:pt x="1945019" y="2838564"/>
                  <a:pt x="1945978" y="3705431"/>
                </a:cubicBezTo>
                <a:lnTo>
                  <a:pt x="0" y="2576444"/>
                </a:lnTo>
                <a:cubicBezTo>
                  <a:pt x="316" y="1717629"/>
                  <a:pt x="631" y="858815"/>
                  <a:pt x="947" y="0"/>
                </a:cubicBezTo>
                <a:close/>
              </a:path>
            </a:pathLst>
          </a:custGeom>
          <a:solidFill>
            <a:schemeClr val="bg1">
              <a:lumMod val="95000"/>
            </a:schemeClr>
          </a:solidFill>
        </p:spPr>
        <p:txBody>
          <a:bodyPr lIns="144000" anchor="ctr" anchorCtr="0"/>
          <a:lstStyle>
            <a:lvl1pPr marL="0" indent="0" algn="l">
              <a:buFont typeface="Arial" panose="020B0604020202020204" pitchFamily="34" charset="0"/>
              <a:buNone/>
              <a:defRPr sz="1000"/>
            </a:lvl1pPr>
          </a:lstStyle>
          <a:p>
            <a:r>
              <a:rPr lang="nl-NL"/>
              <a:t>Klik op het pictogram als u een afbeelding wilt toevoegen</a:t>
            </a:r>
            <a:endParaRPr lang="en-GB"/>
          </a:p>
        </p:txBody>
      </p:sp>
      <p:sp>
        <p:nvSpPr>
          <p:cNvPr id="14" name="Tijdelijke aanduiding voor afbeelding 5"/>
          <p:cNvSpPr>
            <a:spLocks noGrp="1" noChangeAspect="1"/>
          </p:cNvSpPr>
          <p:nvPr>
            <p:ph type="pic" sz="quarter" idx="16"/>
          </p:nvPr>
        </p:nvSpPr>
        <p:spPr>
          <a:xfrm>
            <a:off x="-2" y="0"/>
            <a:ext cx="3487437" cy="4813222"/>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947 w 1945978"/>
              <a:gd name="connsiteY0" fmla="*/ 0 h 3705431"/>
              <a:gd name="connsiteX1" fmla="*/ 1945978 w 1945978"/>
              <a:gd name="connsiteY1" fmla="*/ 0 h 3705431"/>
              <a:gd name="connsiteX2" fmla="*/ 1945978 w 1945978"/>
              <a:gd name="connsiteY2" fmla="*/ 3705431 h 3705431"/>
              <a:gd name="connsiteX3" fmla="*/ 947 w 1945978"/>
              <a:gd name="connsiteY3" fmla="*/ 3705431 h 3705431"/>
              <a:gd name="connsiteX4" fmla="*/ 0 w 1945978"/>
              <a:gd name="connsiteY4" fmla="*/ 1104831 h 3705431"/>
              <a:gd name="connsiteX5" fmla="*/ 947 w 1945978"/>
              <a:gd name="connsiteY5" fmla="*/ 0 h 3705431"/>
              <a:gd name="connsiteX0" fmla="*/ 947 w 1945978"/>
              <a:gd name="connsiteY0" fmla="*/ 0 h 3705431"/>
              <a:gd name="connsiteX1" fmla="*/ 1945978 w 1945978"/>
              <a:gd name="connsiteY1" fmla="*/ 0 h 3705431"/>
              <a:gd name="connsiteX2" fmla="*/ 1943100 w 1945978"/>
              <a:gd name="connsiteY2" fmla="*/ 2571681 h 3705431"/>
              <a:gd name="connsiteX3" fmla="*/ 1945978 w 1945978"/>
              <a:gd name="connsiteY3" fmla="*/ 3705431 h 3705431"/>
              <a:gd name="connsiteX4" fmla="*/ 947 w 1945978"/>
              <a:gd name="connsiteY4" fmla="*/ 3705431 h 3705431"/>
              <a:gd name="connsiteX5" fmla="*/ 0 w 1945978"/>
              <a:gd name="connsiteY5" fmla="*/ 1104831 h 3705431"/>
              <a:gd name="connsiteX6" fmla="*/ 947 w 1945978"/>
              <a:gd name="connsiteY6" fmla="*/ 0 h 3705431"/>
              <a:gd name="connsiteX0" fmla="*/ 947 w 1945978"/>
              <a:gd name="connsiteY0" fmla="*/ 0 h 3752344"/>
              <a:gd name="connsiteX1" fmla="*/ 1945978 w 1945978"/>
              <a:gd name="connsiteY1" fmla="*/ 0 h 3752344"/>
              <a:gd name="connsiteX2" fmla="*/ 1943100 w 1945978"/>
              <a:gd name="connsiteY2" fmla="*/ 2571681 h 3752344"/>
              <a:gd name="connsiteX3" fmla="*/ 947 w 1945978"/>
              <a:gd name="connsiteY3" fmla="*/ 3705431 h 3752344"/>
              <a:gd name="connsiteX4" fmla="*/ 0 w 1945978"/>
              <a:gd name="connsiteY4" fmla="*/ 1104831 h 3752344"/>
              <a:gd name="connsiteX5" fmla="*/ 947 w 1945978"/>
              <a:gd name="connsiteY5" fmla="*/ 0 h 3752344"/>
              <a:gd name="connsiteX0" fmla="*/ 0 w 1945978"/>
              <a:gd name="connsiteY0" fmla="*/ 1153152 h 3800665"/>
              <a:gd name="connsiteX1" fmla="*/ 1945978 w 1945978"/>
              <a:gd name="connsiteY1" fmla="*/ 48321 h 3800665"/>
              <a:gd name="connsiteX2" fmla="*/ 1943100 w 1945978"/>
              <a:gd name="connsiteY2" fmla="*/ 2620002 h 3800665"/>
              <a:gd name="connsiteX3" fmla="*/ 947 w 1945978"/>
              <a:gd name="connsiteY3" fmla="*/ 3753752 h 3800665"/>
              <a:gd name="connsiteX4" fmla="*/ 0 w 1945978"/>
              <a:gd name="connsiteY4" fmla="*/ 1153152 h 3800665"/>
              <a:gd name="connsiteX0" fmla="*/ 0 w 1945978"/>
              <a:gd name="connsiteY0" fmla="*/ 1153152 h 3753752"/>
              <a:gd name="connsiteX1" fmla="*/ 1945978 w 1945978"/>
              <a:gd name="connsiteY1" fmla="*/ 48321 h 3753752"/>
              <a:gd name="connsiteX2" fmla="*/ 1943100 w 1945978"/>
              <a:gd name="connsiteY2" fmla="*/ 2620002 h 3753752"/>
              <a:gd name="connsiteX3" fmla="*/ 947 w 1945978"/>
              <a:gd name="connsiteY3" fmla="*/ 3753752 h 3753752"/>
              <a:gd name="connsiteX4" fmla="*/ 0 w 1945978"/>
              <a:gd name="connsiteY4" fmla="*/ 1153152 h 3753752"/>
              <a:gd name="connsiteX0" fmla="*/ 0 w 1945978"/>
              <a:gd name="connsiteY0" fmla="*/ 1104831 h 3705431"/>
              <a:gd name="connsiteX1" fmla="*/ 1945978 w 1945978"/>
              <a:gd name="connsiteY1" fmla="*/ 0 h 3705431"/>
              <a:gd name="connsiteX2" fmla="*/ 1943100 w 1945978"/>
              <a:gd name="connsiteY2" fmla="*/ 2571681 h 3705431"/>
              <a:gd name="connsiteX3" fmla="*/ 947 w 1945978"/>
              <a:gd name="connsiteY3" fmla="*/ 3705431 h 3705431"/>
              <a:gd name="connsiteX4" fmla="*/ 0 w 1945978"/>
              <a:gd name="connsiteY4" fmla="*/ 1104831 h 3705431"/>
              <a:gd name="connsiteX0" fmla="*/ 0 w 2519870"/>
              <a:gd name="connsiteY0" fmla="*/ 1432192 h 3705431"/>
              <a:gd name="connsiteX1" fmla="*/ 2519870 w 2519870"/>
              <a:gd name="connsiteY1" fmla="*/ 0 h 3705431"/>
              <a:gd name="connsiteX2" fmla="*/ 2516992 w 2519870"/>
              <a:gd name="connsiteY2" fmla="*/ 2571681 h 3705431"/>
              <a:gd name="connsiteX3" fmla="*/ 574839 w 2519870"/>
              <a:gd name="connsiteY3" fmla="*/ 3705431 h 3705431"/>
              <a:gd name="connsiteX4" fmla="*/ 0 w 2519870"/>
              <a:gd name="connsiteY4" fmla="*/ 1432192 h 3705431"/>
              <a:gd name="connsiteX0" fmla="*/ 0 w 2519870"/>
              <a:gd name="connsiteY0" fmla="*/ 1432192 h 3705431"/>
              <a:gd name="connsiteX1" fmla="*/ 2519870 w 2519870"/>
              <a:gd name="connsiteY1" fmla="*/ 0 h 3705431"/>
              <a:gd name="connsiteX2" fmla="*/ 2516992 w 2519870"/>
              <a:gd name="connsiteY2" fmla="*/ 2571681 h 3705431"/>
              <a:gd name="connsiteX3" fmla="*/ 958631 w 2519870"/>
              <a:gd name="connsiteY3" fmla="*/ 3475683 h 3705431"/>
              <a:gd name="connsiteX4" fmla="*/ 574839 w 2519870"/>
              <a:gd name="connsiteY4" fmla="*/ 3705431 h 3705431"/>
              <a:gd name="connsiteX5" fmla="*/ 0 w 2519870"/>
              <a:gd name="connsiteY5" fmla="*/ 1432192 h 3705431"/>
              <a:gd name="connsiteX0" fmla="*/ 102834 w 2622704"/>
              <a:gd name="connsiteY0" fmla="*/ 1432192 h 3705431"/>
              <a:gd name="connsiteX1" fmla="*/ 2622704 w 2622704"/>
              <a:gd name="connsiteY1" fmla="*/ 0 h 3705431"/>
              <a:gd name="connsiteX2" fmla="*/ 2619826 w 2622704"/>
              <a:gd name="connsiteY2" fmla="*/ 2571681 h 3705431"/>
              <a:gd name="connsiteX3" fmla="*/ 1061465 w 2622704"/>
              <a:gd name="connsiteY3" fmla="*/ 3475683 h 3705431"/>
              <a:gd name="connsiteX4" fmla="*/ 677673 w 2622704"/>
              <a:gd name="connsiteY4" fmla="*/ 3705431 h 3705431"/>
              <a:gd name="connsiteX5" fmla="*/ 506148 w 2622704"/>
              <a:gd name="connsiteY5" fmla="*/ 2857335 h 3705431"/>
              <a:gd name="connsiteX6" fmla="*/ 102834 w 2622704"/>
              <a:gd name="connsiteY6" fmla="*/ 1432192 h 3705431"/>
              <a:gd name="connsiteX0" fmla="*/ 102834 w 2622704"/>
              <a:gd name="connsiteY0" fmla="*/ 1432192 h 3475683"/>
              <a:gd name="connsiteX1" fmla="*/ 2622704 w 2622704"/>
              <a:gd name="connsiteY1" fmla="*/ 0 h 3475683"/>
              <a:gd name="connsiteX2" fmla="*/ 2619826 w 2622704"/>
              <a:gd name="connsiteY2" fmla="*/ 2571681 h 3475683"/>
              <a:gd name="connsiteX3" fmla="*/ 1061465 w 2622704"/>
              <a:gd name="connsiteY3" fmla="*/ 3475683 h 3475683"/>
              <a:gd name="connsiteX4" fmla="*/ 506148 w 2622704"/>
              <a:gd name="connsiteY4" fmla="*/ 2857335 h 3475683"/>
              <a:gd name="connsiteX5" fmla="*/ 102834 w 2622704"/>
              <a:gd name="connsiteY5" fmla="*/ 1432192 h 3475683"/>
              <a:gd name="connsiteX0" fmla="*/ 179661 w 2699531"/>
              <a:gd name="connsiteY0" fmla="*/ 1432192 h 3475683"/>
              <a:gd name="connsiteX1" fmla="*/ 2699531 w 2699531"/>
              <a:gd name="connsiteY1" fmla="*/ 0 h 3475683"/>
              <a:gd name="connsiteX2" fmla="*/ 2696653 w 2699531"/>
              <a:gd name="connsiteY2" fmla="*/ 2571681 h 3475683"/>
              <a:gd name="connsiteX3" fmla="*/ 1138292 w 2699531"/>
              <a:gd name="connsiteY3" fmla="*/ 3475683 h 3475683"/>
              <a:gd name="connsiteX4" fmla="*/ 181687 w 2699531"/>
              <a:gd name="connsiteY4" fmla="*/ 2909875 h 3475683"/>
              <a:gd name="connsiteX5" fmla="*/ 179661 w 2699531"/>
              <a:gd name="connsiteY5" fmla="*/ 1432192 h 3475683"/>
              <a:gd name="connsiteX0" fmla="*/ 0 w 2519870"/>
              <a:gd name="connsiteY0" fmla="*/ 1432192 h 3475683"/>
              <a:gd name="connsiteX1" fmla="*/ 2519870 w 2519870"/>
              <a:gd name="connsiteY1" fmla="*/ 0 h 3475683"/>
              <a:gd name="connsiteX2" fmla="*/ 2516992 w 2519870"/>
              <a:gd name="connsiteY2" fmla="*/ 2571681 h 3475683"/>
              <a:gd name="connsiteX3" fmla="*/ 958631 w 2519870"/>
              <a:gd name="connsiteY3" fmla="*/ 3475683 h 3475683"/>
              <a:gd name="connsiteX4" fmla="*/ 2026 w 2519870"/>
              <a:gd name="connsiteY4" fmla="*/ 2909875 h 3475683"/>
              <a:gd name="connsiteX5" fmla="*/ 0 w 2519870"/>
              <a:gd name="connsiteY5" fmla="*/ 1432192 h 3475683"/>
              <a:gd name="connsiteX0" fmla="*/ 0 w 2519870"/>
              <a:gd name="connsiteY0" fmla="*/ 1432192 h 3467600"/>
              <a:gd name="connsiteX1" fmla="*/ 2519870 w 2519870"/>
              <a:gd name="connsiteY1" fmla="*/ 0 h 3467600"/>
              <a:gd name="connsiteX2" fmla="*/ 2516992 w 2519870"/>
              <a:gd name="connsiteY2" fmla="*/ 2571681 h 3467600"/>
              <a:gd name="connsiteX3" fmla="*/ 962684 w 2519870"/>
              <a:gd name="connsiteY3" fmla="*/ 3467600 h 3467600"/>
              <a:gd name="connsiteX4" fmla="*/ 2026 w 2519870"/>
              <a:gd name="connsiteY4" fmla="*/ 2909875 h 3467600"/>
              <a:gd name="connsiteX5" fmla="*/ 0 w 2519870"/>
              <a:gd name="connsiteY5" fmla="*/ 1432192 h 346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9870" h="3467600">
                <a:moveTo>
                  <a:pt x="0" y="1432192"/>
                </a:moveTo>
                <a:lnTo>
                  <a:pt x="2519870" y="0"/>
                </a:lnTo>
                <a:cubicBezTo>
                  <a:pt x="2518911" y="857227"/>
                  <a:pt x="2517951" y="1714454"/>
                  <a:pt x="2516992" y="2571681"/>
                </a:cubicBezTo>
                <a:lnTo>
                  <a:pt x="962684" y="3467600"/>
                </a:lnTo>
                <a:lnTo>
                  <a:pt x="2026" y="2909875"/>
                </a:lnTo>
                <a:cubicBezTo>
                  <a:pt x="1351" y="2417314"/>
                  <a:pt x="675" y="1924753"/>
                  <a:pt x="0" y="1432192"/>
                </a:cubicBezTo>
                <a:close/>
              </a:path>
            </a:pathLst>
          </a:custGeom>
          <a:solidFill>
            <a:schemeClr val="bg1">
              <a:lumMod val="95000"/>
            </a:schemeClr>
          </a:solidFill>
          <a:ln>
            <a:noFill/>
          </a:ln>
        </p:spPr>
        <p:txBody>
          <a:bodyPr rIns="144000" anchor="ctr" anchorCtr="0"/>
          <a:lstStyle>
            <a:lvl1pPr marL="0" indent="0" algn="l">
              <a:buFontTx/>
              <a:buNone/>
              <a:defRPr sz="1000"/>
            </a:lvl1pPr>
          </a:lstStyle>
          <a:p>
            <a:r>
              <a:rPr lang="nl-NL"/>
              <a:t>Klik op het pictogram als u een afbeelding wilt toevoegen</a:t>
            </a:r>
            <a:endParaRPr lang="en-GB"/>
          </a:p>
        </p:txBody>
      </p:sp>
      <p:sp>
        <p:nvSpPr>
          <p:cNvPr id="15" name="Tijdelijke aanduiding voor afbeelding 5"/>
          <p:cNvSpPr>
            <a:spLocks noGrp="1" noChangeAspect="1"/>
          </p:cNvSpPr>
          <p:nvPr>
            <p:ph type="pic" sz="quarter" idx="17"/>
          </p:nvPr>
        </p:nvSpPr>
        <p:spPr>
          <a:xfrm>
            <a:off x="-1617" y="-2205"/>
            <a:ext cx="3283925" cy="1861685"/>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947 w 1945978"/>
              <a:gd name="connsiteY0" fmla="*/ 0 h 3705431"/>
              <a:gd name="connsiteX1" fmla="*/ 1945978 w 1945978"/>
              <a:gd name="connsiteY1" fmla="*/ 0 h 3705431"/>
              <a:gd name="connsiteX2" fmla="*/ 1945978 w 1945978"/>
              <a:gd name="connsiteY2" fmla="*/ 3705431 h 3705431"/>
              <a:gd name="connsiteX3" fmla="*/ 947 w 1945978"/>
              <a:gd name="connsiteY3" fmla="*/ 3705431 h 3705431"/>
              <a:gd name="connsiteX4" fmla="*/ 0 w 1945978"/>
              <a:gd name="connsiteY4" fmla="*/ 1104831 h 3705431"/>
              <a:gd name="connsiteX5" fmla="*/ 947 w 1945978"/>
              <a:gd name="connsiteY5" fmla="*/ 0 h 3705431"/>
              <a:gd name="connsiteX0" fmla="*/ 947 w 1945978"/>
              <a:gd name="connsiteY0" fmla="*/ 0 h 3705431"/>
              <a:gd name="connsiteX1" fmla="*/ 1945978 w 1945978"/>
              <a:gd name="connsiteY1" fmla="*/ 0 h 3705431"/>
              <a:gd name="connsiteX2" fmla="*/ 1943100 w 1945978"/>
              <a:gd name="connsiteY2" fmla="*/ 2571681 h 3705431"/>
              <a:gd name="connsiteX3" fmla="*/ 1945978 w 1945978"/>
              <a:gd name="connsiteY3" fmla="*/ 3705431 h 3705431"/>
              <a:gd name="connsiteX4" fmla="*/ 947 w 1945978"/>
              <a:gd name="connsiteY4" fmla="*/ 3705431 h 3705431"/>
              <a:gd name="connsiteX5" fmla="*/ 0 w 1945978"/>
              <a:gd name="connsiteY5" fmla="*/ 1104831 h 3705431"/>
              <a:gd name="connsiteX6" fmla="*/ 947 w 1945978"/>
              <a:gd name="connsiteY6" fmla="*/ 0 h 3705431"/>
              <a:gd name="connsiteX0" fmla="*/ 947 w 1945978"/>
              <a:gd name="connsiteY0" fmla="*/ 0 h 3752344"/>
              <a:gd name="connsiteX1" fmla="*/ 1945978 w 1945978"/>
              <a:gd name="connsiteY1" fmla="*/ 0 h 3752344"/>
              <a:gd name="connsiteX2" fmla="*/ 1943100 w 1945978"/>
              <a:gd name="connsiteY2" fmla="*/ 2571681 h 3752344"/>
              <a:gd name="connsiteX3" fmla="*/ 947 w 1945978"/>
              <a:gd name="connsiteY3" fmla="*/ 3705431 h 3752344"/>
              <a:gd name="connsiteX4" fmla="*/ 0 w 1945978"/>
              <a:gd name="connsiteY4" fmla="*/ 1104831 h 3752344"/>
              <a:gd name="connsiteX5" fmla="*/ 947 w 1945978"/>
              <a:gd name="connsiteY5" fmla="*/ 0 h 3752344"/>
              <a:gd name="connsiteX0" fmla="*/ 0 w 1945978"/>
              <a:gd name="connsiteY0" fmla="*/ 1153152 h 3800665"/>
              <a:gd name="connsiteX1" fmla="*/ 1945978 w 1945978"/>
              <a:gd name="connsiteY1" fmla="*/ 48321 h 3800665"/>
              <a:gd name="connsiteX2" fmla="*/ 1943100 w 1945978"/>
              <a:gd name="connsiteY2" fmla="*/ 2620002 h 3800665"/>
              <a:gd name="connsiteX3" fmla="*/ 947 w 1945978"/>
              <a:gd name="connsiteY3" fmla="*/ 3753752 h 3800665"/>
              <a:gd name="connsiteX4" fmla="*/ 0 w 1945978"/>
              <a:gd name="connsiteY4" fmla="*/ 1153152 h 3800665"/>
              <a:gd name="connsiteX0" fmla="*/ 0 w 1945978"/>
              <a:gd name="connsiteY0" fmla="*/ 1153152 h 3753752"/>
              <a:gd name="connsiteX1" fmla="*/ 1945978 w 1945978"/>
              <a:gd name="connsiteY1" fmla="*/ 48321 h 3753752"/>
              <a:gd name="connsiteX2" fmla="*/ 1943100 w 1945978"/>
              <a:gd name="connsiteY2" fmla="*/ 2620002 h 3753752"/>
              <a:gd name="connsiteX3" fmla="*/ 947 w 1945978"/>
              <a:gd name="connsiteY3" fmla="*/ 3753752 h 3753752"/>
              <a:gd name="connsiteX4" fmla="*/ 0 w 1945978"/>
              <a:gd name="connsiteY4" fmla="*/ 1153152 h 3753752"/>
              <a:gd name="connsiteX0" fmla="*/ 0 w 1945978"/>
              <a:gd name="connsiteY0" fmla="*/ 1104831 h 3705431"/>
              <a:gd name="connsiteX1" fmla="*/ 1945978 w 1945978"/>
              <a:gd name="connsiteY1" fmla="*/ 0 h 3705431"/>
              <a:gd name="connsiteX2" fmla="*/ 1943100 w 1945978"/>
              <a:gd name="connsiteY2" fmla="*/ 2571681 h 3705431"/>
              <a:gd name="connsiteX3" fmla="*/ 947 w 1945978"/>
              <a:gd name="connsiteY3" fmla="*/ 3705431 h 3705431"/>
              <a:gd name="connsiteX4" fmla="*/ 0 w 1945978"/>
              <a:gd name="connsiteY4" fmla="*/ 1104831 h 3705431"/>
              <a:gd name="connsiteX0" fmla="*/ 0 w 2519870"/>
              <a:gd name="connsiteY0" fmla="*/ 1432192 h 3705431"/>
              <a:gd name="connsiteX1" fmla="*/ 2519870 w 2519870"/>
              <a:gd name="connsiteY1" fmla="*/ 0 h 3705431"/>
              <a:gd name="connsiteX2" fmla="*/ 2516992 w 2519870"/>
              <a:gd name="connsiteY2" fmla="*/ 2571681 h 3705431"/>
              <a:gd name="connsiteX3" fmla="*/ 574839 w 2519870"/>
              <a:gd name="connsiteY3" fmla="*/ 3705431 h 3705431"/>
              <a:gd name="connsiteX4" fmla="*/ 0 w 2519870"/>
              <a:gd name="connsiteY4" fmla="*/ 1432192 h 3705431"/>
              <a:gd name="connsiteX0" fmla="*/ 0 w 2519870"/>
              <a:gd name="connsiteY0" fmla="*/ 1432192 h 3705431"/>
              <a:gd name="connsiteX1" fmla="*/ 2519870 w 2519870"/>
              <a:gd name="connsiteY1" fmla="*/ 0 h 3705431"/>
              <a:gd name="connsiteX2" fmla="*/ 2516992 w 2519870"/>
              <a:gd name="connsiteY2" fmla="*/ 2571681 h 3705431"/>
              <a:gd name="connsiteX3" fmla="*/ 958631 w 2519870"/>
              <a:gd name="connsiteY3" fmla="*/ 3475683 h 3705431"/>
              <a:gd name="connsiteX4" fmla="*/ 574839 w 2519870"/>
              <a:gd name="connsiteY4" fmla="*/ 3705431 h 3705431"/>
              <a:gd name="connsiteX5" fmla="*/ 0 w 2519870"/>
              <a:gd name="connsiteY5" fmla="*/ 1432192 h 3705431"/>
              <a:gd name="connsiteX0" fmla="*/ 102834 w 2622704"/>
              <a:gd name="connsiteY0" fmla="*/ 1432192 h 3705431"/>
              <a:gd name="connsiteX1" fmla="*/ 2622704 w 2622704"/>
              <a:gd name="connsiteY1" fmla="*/ 0 h 3705431"/>
              <a:gd name="connsiteX2" fmla="*/ 2619826 w 2622704"/>
              <a:gd name="connsiteY2" fmla="*/ 2571681 h 3705431"/>
              <a:gd name="connsiteX3" fmla="*/ 1061465 w 2622704"/>
              <a:gd name="connsiteY3" fmla="*/ 3475683 h 3705431"/>
              <a:gd name="connsiteX4" fmla="*/ 677673 w 2622704"/>
              <a:gd name="connsiteY4" fmla="*/ 3705431 h 3705431"/>
              <a:gd name="connsiteX5" fmla="*/ 506148 w 2622704"/>
              <a:gd name="connsiteY5" fmla="*/ 2857335 h 3705431"/>
              <a:gd name="connsiteX6" fmla="*/ 102834 w 2622704"/>
              <a:gd name="connsiteY6" fmla="*/ 1432192 h 3705431"/>
              <a:gd name="connsiteX0" fmla="*/ 102834 w 2622704"/>
              <a:gd name="connsiteY0" fmla="*/ 1432192 h 3475683"/>
              <a:gd name="connsiteX1" fmla="*/ 2622704 w 2622704"/>
              <a:gd name="connsiteY1" fmla="*/ 0 h 3475683"/>
              <a:gd name="connsiteX2" fmla="*/ 2619826 w 2622704"/>
              <a:gd name="connsiteY2" fmla="*/ 2571681 h 3475683"/>
              <a:gd name="connsiteX3" fmla="*/ 1061465 w 2622704"/>
              <a:gd name="connsiteY3" fmla="*/ 3475683 h 3475683"/>
              <a:gd name="connsiteX4" fmla="*/ 506148 w 2622704"/>
              <a:gd name="connsiteY4" fmla="*/ 2857335 h 3475683"/>
              <a:gd name="connsiteX5" fmla="*/ 102834 w 2622704"/>
              <a:gd name="connsiteY5" fmla="*/ 1432192 h 3475683"/>
              <a:gd name="connsiteX0" fmla="*/ 179661 w 2699531"/>
              <a:gd name="connsiteY0" fmla="*/ 1432192 h 3475683"/>
              <a:gd name="connsiteX1" fmla="*/ 2699531 w 2699531"/>
              <a:gd name="connsiteY1" fmla="*/ 0 h 3475683"/>
              <a:gd name="connsiteX2" fmla="*/ 2696653 w 2699531"/>
              <a:gd name="connsiteY2" fmla="*/ 2571681 h 3475683"/>
              <a:gd name="connsiteX3" fmla="*/ 1138292 w 2699531"/>
              <a:gd name="connsiteY3" fmla="*/ 3475683 h 3475683"/>
              <a:gd name="connsiteX4" fmla="*/ 181687 w 2699531"/>
              <a:gd name="connsiteY4" fmla="*/ 2909875 h 3475683"/>
              <a:gd name="connsiteX5" fmla="*/ 179661 w 2699531"/>
              <a:gd name="connsiteY5" fmla="*/ 1432192 h 3475683"/>
              <a:gd name="connsiteX0" fmla="*/ 0 w 2519870"/>
              <a:gd name="connsiteY0" fmla="*/ 1432192 h 3475683"/>
              <a:gd name="connsiteX1" fmla="*/ 2519870 w 2519870"/>
              <a:gd name="connsiteY1" fmla="*/ 0 h 3475683"/>
              <a:gd name="connsiteX2" fmla="*/ 2516992 w 2519870"/>
              <a:gd name="connsiteY2" fmla="*/ 2571681 h 3475683"/>
              <a:gd name="connsiteX3" fmla="*/ 958631 w 2519870"/>
              <a:gd name="connsiteY3" fmla="*/ 3475683 h 3475683"/>
              <a:gd name="connsiteX4" fmla="*/ 2026 w 2519870"/>
              <a:gd name="connsiteY4" fmla="*/ 2909875 h 3475683"/>
              <a:gd name="connsiteX5" fmla="*/ 0 w 2519870"/>
              <a:gd name="connsiteY5" fmla="*/ 1432192 h 3475683"/>
              <a:gd name="connsiteX0" fmla="*/ 0 w 2519870"/>
              <a:gd name="connsiteY0" fmla="*/ 1432192 h 3467600"/>
              <a:gd name="connsiteX1" fmla="*/ 2519870 w 2519870"/>
              <a:gd name="connsiteY1" fmla="*/ 0 h 3467600"/>
              <a:gd name="connsiteX2" fmla="*/ 2516992 w 2519870"/>
              <a:gd name="connsiteY2" fmla="*/ 2571681 h 3467600"/>
              <a:gd name="connsiteX3" fmla="*/ 962684 w 2519870"/>
              <a:gd name="connsiteY3" fmla="*/ 3467600 h 3467600"/>
              <a:gd name="connsiteX4" fmla="*/ 2026 w 2519870"/>
              <a:gd name="connsiteY4" fmla="*/ 2909875 h 3467600"/>
              <a:gd name="connsiteX5" fmla="*/ 0 w 2519870"/>
              <a:gd name="connsiteY5" fmla="*/ 1432192 h 3467600"/>
              <a:gd name="connsiteX0" fmla="*/ 0 w 2519870"/>
              <a:gd name="connsiteY0" fmla="*/ 1432192 h 3467600"/>
              <a:gd name="connsiteX1" fmla="*/ 2519870 w 2519870"/>
              <a:gd name="connsiteY1" fmla="*/ 0 h 3467600"/>
              <a:gd name="connsiteX2" fmla="*/ 2516992 w 2519870"/>
              <a:gd name="connsiteY2" fmla="*/ 2571681 h 3467600"/>
              <a:gd name="connsiteX3" fmla="*/ 962684 w 2519870"/>
              <a:gd name="connsiteY3" fmla="*/ 3467600 h 3467600"/>
              <a:gd name="connsiteX4" fmla="*/ 962236 w 2519870"/>
              <a:gd name="connsiteY4" fmla="*/ 2578032 h 3467600"/>
              <a:gd name="connsiteX5" fmla="*/ 0 w 2519870"/>
              <a:gd name="connsiteY5" fmla="*/ 1432192 h 3467600"/>
              <a:gd name="connsiteX0" fmla="*/ 0 w 1557634"/>
              <a:gd name="connsiteY0" fmla="*/ 2578032 h 3467600"/>
              <a:gd name="connsiteX1" fmla="*/ 1557634 w 1557634"/>
              <a:gd name="connsiteY1" fmla="*/ 0 h 3467600"/>
              <a:gd name="connsiteX2" fmla="*/ 1554756 w 1557634"/>
              <a:gd name="connsiteY2" fmla="*/ 2571681 h 3467600"/>
              <a:gd name="connsiteX3" fmla="*/ 448 w 1557634"/>
              <a:gd name="connsiteY3" fmla="*/ 3467600 h 3467600"/>
              <a:gd name="connsiteX4" fmla="*/ 0 w 1557634"/>
              <a:gd name="connsiteY4" fmla="*/ 2578032 h 3467600"/>
              <a:gd name="connsiteX0" fmla="*/ 0 w 1554756"/>
              <a:gd name="connsiteY0" fmla="*/ 114812 h 1004380"/>
              <a:gd name="connsiteX1" fmla="*/ 1554756 w 1554756"/>
              <a:gd name="connsiteY1" fmla="*/ 108461 h 1004380"/>
              <a:gd name="connsiteX2" fmla="*/ 448 w 1554756"/>
              <a:gd name="connsiteY2" fmla="*/ 1004380 h 1004380"/>
              <a:gd name="connsiteX3" fmla="*/ 0 w 1554756"/>
              <a:gd name="connsiteY3" fmla="*/ 114812 h 1004380"/>
              <a:gd name="connsiteX0" fmla="*/ 0 w 1554756"/>
              <a:gd name="connsiteY0" fmla="*/ 6351 h 895919"/>
              <a:gd name="connsiteX1" fmla="*/ 1554756 w 1554756"/>
              <a:gd name="connsiteY1" fmla="*/ 0 h 895919"/>
              <a:gd name="connsiteX2" fmla="*/ 448 w 1554756"/>
              <a:gd name="connsiteY2" fmla="*/ 895919 h 895919"/>
              <a:gd name="connsiteX3" fmla="*/ 0 w 1554756"/>
              <a:gd name="connsiteY3" fmla="*/ 6351 h 895919"/>
              <a:gd name="connsiteX0" fmla="*/ 0 w 1554756"/>
              <a:gd name="connsiteY0" fmla="*/ 636 h 895919"/>
              <a:gd name="connsiteX1" fmla="*/ 1554756 w 1554756"/>
              <a:gd name="connsiteY1" fmla="*/ 0 h 895919"/>
              <a:gd name="connsiteX2" fmla="*/ 448 w 1554756"/>
              <a:gd name="connsiteY2" fmla="*/ 895919 h 895919"/>
              <a:gd name="connsiteX3" fmla="*/ 0 w 1554756"/>
              <a:gd name="connsiteY3" fmla="*/ 636 h 895919"/>
              <a:gd name="connsiteX0" fmla="*/ 5286 w 1560042"/>
              <a:gd name="connsiteY0" fmla="*/ 636 h 898777"/>
              <a:gd name="connsiteX1" fmla="*/ 1560042 w 1560042"/>
              <a:gd name="connsiteY1" fmla="*/ 0 h 898777"/>
              <a:gd name="connsiteX2" fmla="*/ 2 w 1560042"/>
              <a:gd name="connsiteY2" fmla="*/ 898777 h 898777"/>
              <a:gd name="connsiteX3" fmla="*/ 5286 w 1560042"/>
              <a:gd name="connsiteY3" fmla="*/ 636 h 898777"/>
              <a:gd name="connsiteX0" fmla="*/ 2424 w 1557180"/>
              <a:gd name="connsiteY0" fmla="*/ 636 h 893062"/>
              <a:gd name="connsiteX1" fmla="*/ 1557180 w 1557180"/>
              <a:gd name="connsiteY1" fmla="*/ 0 h 893062"/>
              <a:gd name="connsiteX2" fmla="*/ 6 w 1557180"/>
              <a:gd name="connsiteY2" fmla="*/ 893062 h 893062"/>
              <a:gd name="connsiteX3" fmla="*/ 2424 w 1557180"/>
              <a:gd name="connsiteY3" fmla="*/ 636 h 893062"/>
              <a:gd name="connsiteX0" fmla="*/ 2418 w 1557174"/>
              <a:gd name="connsiteY0" fmla="*/ 636 h 893062"/>
              <a:gd name="connsiteX1" fmla="*/ 1557174 w 1557174"/>
              <a:gd name="connsiteY1" fmla="*/ 0 h 893062"/>
              <a:gd name="connsiteX2" fmla="*/ 0 w 1557174"/>
              <a:gd name="connsiteY2" fmla="*/ 893062 h 893062"/>
              <a:gd name="connsiteX3" fmla="*/ 2418 w 1557174"/>
              <a:gd name="connsiteY3" fmla="*/ 636 h 893062"/>
            </a:gdLst>
            <a:ahLst/>
            <a:cxnLst>
              <a:cxn ang="0">
                <a:pos x="connsiteX0" y="connsiteY0"/>
              </a:cxn>
              <a:cxn ang="0">
                <a:pos x="connsiteX1" y="connsiteY1"/>
              </a:cxn>
              <a:cxn ang="0">
                <a:pos x="connsiteX2" y="connsiteY2"/>
              </a:cxn>
              <a:cxn ang="0">
                <a:pos x="connsiteX3" y="connsiteY3"/>
              </a:cxn>
            </a:cxnLst>
            <a:rect l="l" t="t" r="r" b="b"/>
            <a:pathLst>
              <a:path w="1557174" h="893062">
                <a:moveTo>
                  <a:pt x="2418" y="636"/>
                </a:moveTo>
                <a:lnTo>
                  <a:pt x="1557174" y="0"/>
                </a:lnTo>
                <a:lnTo>
                  <a:pt x="0" y="893062"/>
                </a:lnTo>
                <a:lnTo>
                  <a:pt x="2418" y="636"/>
                </a:lnTo>
                <a:close/>
              </a:path>
            </a:pathLst>
          </a:custGeom>
          <a:solidFill>
            <a:schemeClr val="bg1">
              <a:lumMod val="95000"/>
            </a:schemeClr>
          </a:solidFill>
          <a:ln>
            <a:noFill/>
          </a:ln>
        </p:spPr>
        <p:txBody>
          <a:bodyPr rIns="144000" anchor="ctr" anchorCtr="0"/>
          <a:lstStyle>
            <a:lvl1pPr marL="0" indent="0" algn="l">
              <a:buFontTx/>
              <a:buNone/>
              <a:defRPr sz="1000"/>
            </a:lvl1pPr>
          </a:lstStyle>
          <a:p>
            <a:r>
              <a:rPr lang="nl-NL"/>
              <a:t>Klik op het pictogram als u een afbeelding wilt toevoegen</a:t>
            </a:r>
            <a:endParaRPr lang="en-GB"/>
          </a:p>
        </p:txBody>
      </p:sp>
      <p:sp>
        <p:nvSpPr>
          <p:cNvPr id="7" name="Tijdelijke aanduiding voor afbeelding 6"/>
          <p:cNvSpPr>
            <a:spLocks noGrp="1" noChangeAspect="1"/>
          </p:cNvSpPr>
          <p:nvPr>
            <p:ph type="pic" sz="quarter" idx="18"/>
          </p:nvPr>
        </p:nvSpPr>
        <p:spPr>
          <a:xfrm>
            <a:off x="3810000" y="0"/>
            <a:ext cx="5089525" cy="1423724"/>
          </a:xfrm>
          <a:custGeom>
            <a:avLst/>
            <a:gdLst>
              <a:gd name="connsiteX0" fmla="*/ 0 w 5021262"/>
              <a:gd name="connsiteY0" fmla="*/ 0 h 1423724"/>
              <a:gd name="connsiteX1" fmla="*/ 5021262 w 5021262"/>
              <a:gd name="connsiteY1" fmla="*/ 0 h 1423724"/>
              <a:gd name="connsiteX2" fmla="*/ 5021262 w 5021262"/>
              <a:gd name="connsiteY2" fmla="*/ 1423724 h 1423724"/>
              <a:gd name="connsiteX3" fmla="*/ 0 w 5021262"/>
              <a:gd name="connsiteY3" fmla="*/ 1423724 h 1423724"/>
              <a:gd name="connsiteX4" fmla="*/ 0 w 5021262"/>
              <a:gd name="connsiteY4" fmla="*/ 0 h 1423724"/>
              <a:gd name="connsiteX0" fmla="*/ 0 w 5021262"/>
              <a:gd name="connsiteY0" fmla="*/ 0 h 1423724"/>
              <a:gd name="connsiteX1" fmla="*/ 5021262 w 5021262"/>
              <a:gd name="connsiteY1" fmla="*/ 0 h 1423724"/>
              <a:gd name="connsiteX2" fmla="*/ 5021262 w 5021262"/>
              <a:gd name="connsiteY2" fmla="*/ 1423724 h 1423724"/>
              <a:gd name="connsiteX3" fmla="*/ 2495730 w 5021262"/>
              <a:gd name="connsiteY3" fmla="*/ 1423724 h 1423724"/>
              <a:gd name="connsiteX4" fmla="*/ 0 w 5021262"/>
              <a:gd name="connsiteY4" fmla="*/ 1423724 h 1423724"/>
              <a:gd name="connsiteX5" fmla="*/ 0 w 5021262"/>
              <a:gd name="connsiteY5" fmla="*/ 0 h 1423724"/>
              <a:gd name="connsiteX0" fmla="*/ 0 w 5021262"/>
              <a:gd name="connsiteY0" fmla="*/ 0 h 1423724"/>
              <a:gd name="connsiteX1" fmla="*/ 5021262 w 5021262"/>
              <a:gd name="connsiteY1" fmla="*/ 0 h 1423724"/>
              <a:gd name="connsiteX2" fmla="*/ 5021262 w 5021262"/>
              <a:gd name="connsiteY2" fmla="*/ 1423724 h 1423724"/>
              <a:gd name="connsiteX3" fmla="*/ 2495730 w 5021262"/>
              <a:gd name="connsiteY3" fmla="*/ 1423724 h 1423724"/>
              <a:gd name="connsiteX4" fmla="*/ 0 w 5021262"/>
              <a:gd name="connsiteY4" fmla="*/ 0 h 1423724"/>
              <a:gd name="connsiteX0" fmla="*/ 0 w 5021262"/>
              <a:gd name="connsiteY0" fmla="*/ 0 h 1423724"/>
              <a:gd name="connsiteX1" fmla="*/ 5021262 w 5021262"/>
              <a:gd name="connsiteY1" fmla="*/ 0 h 1423724"/>
              <a:gd name="connsiteX2" fmla="*/ 2495730 w 5021262"/>
              <a:gd name="connsiteY2" fmla="*/ 1423724 h 1423724"/>
              <a:gd name="connsiteX3" fmla="*/ 0 w 5021262"/>
              <a:gd name="connsiteY3" fmla="*/ 0 h 1423724"/>
              <a:gd name="connsiteX0" fmla="*/ 0 w 5021262"/>
              <a:gd name="connsiteY0" fmla="*/ 0 h 1423724"/>
              <a:gd name="connsiteX1" fmla="*/ 5021262 w 5021262"/>
              <a:gd name="connsiteY1" fmla="*/ 0 h 1423724"/>
              <a:gd name="connsiteX2" fmla="*/ 2525116 w 5021262"/>
              <a:gd name="connsiteY2" fmla="*/ 1423724 h 1423724"/>
              <a:gd name="connsiteX3" fmla="*/ 0 w 5021262"/>
              <a:gd name="connsiteY3" fmla="*/ 0 h 1423724"/>
            </a:gdLst>
            <a:ahLst/>
            <a:cxnLst>
              <a:cxn ang="0">
                <a:pos x="connsiteX0" y="connsiteY0"/>
              </a:cxn>
              <a:cxn ang="0">
                <a:pos x="connsiteX1" y="connsiteY1"/>
              </a:cxn>
              <a:cxn ang="0">
                <a:pos x="connsiteX2" y="connsiteY2"/>
              </a:cxn>
              <a:cxn ang="0">
                <a:pos x="connsiteX3" y="connsiteY3"/>
              </a:cxn>
            </a:cxnLst>
            <a:rect l="l" t="t" r="r" b="b"/>
            <a:pathLst>
              <a:path w="5021262" h="1423724">
                <a:moveTo>
                  <a:pt x="0" y="0"/>
                </a:moveTo>
                <a:lnTo>
                  <a:pt x="5021262" y="0"/>
                </a:lnTo>
                <a:lnTo>
                  <a:pt x="2525116" y="1423724"/>
                </a:lnTo>
                <a:lnTo>
                  <a:pt x="0" y="0"/>
                </a:lnTo>
                <a:close/>
              </a:path>
            </a:pathLst>
          </a:custGeom>
          <a:solidFill>
            <a:schemeClr val="bg1">
              <a:lumMod val="95000"/>
            </a:schemeClr>
          </a:solidFill>
          <a:ln>
            <a:noFill/>
          </a:ln>
        </p:spPr>
        <p:txBody>
          <a:bodyPr vert="horz" lIns="72000" tIns="45720" rIns="144000" bIns="45720" rtlCol="0" anchor="ctr" anchorCtr="0">
            <a:noAutofit/>
          </a:bodyPr>
          <a:lstStyle>
            <a:lvl1pPr algn="ctr">
              <a:defRPr lang="nl-NL" sz="1000"/>
            </a:lvl1pPr>
          </a:lstStyle>
          <a:p>
            <a:pPr marL="0" lvl="0" indent="0" algn="r">
              <a:buNone/>
            </a:pPr>
            <a:r>
              <a:rPr lang="nl-NL"/>
              <a:t>Klik op het pictogram als u een afbeelding wilt toevoegen</a:t>
            </a:r>
          </a:p>
        </p:txBody>
      </p:sp>
      <p:sp>
        <p:nvSpPr>
          <p:cNvPr id="16" name="Tijdelijke aanduiding voor afbeelding 15"/>
          <p:cNvSpPr>
            <a:spLocks noGrp="1" noChangeAspect="1"/>
          </p:cNvSpPr>
          <p:nvPr>
            <p:ph type="pic" sz="quarter" idx="19"/>
          </p:nvPr>
        </p:nvSpPr>
        <p:spPr>
          <a:xfrm>
            <a:off x="1435636" y="3675470"/>
            <a:ext cx="4646861" cy="1468029"/>
          </a:xfrm>
          <a:custGeom>
            <a:avLst/>
            <a:gdLst>
              <a:gd name="connsiteX0" fmla="*/ 0 w 4646613"/>
              <a:gd name="connsiteY0" fmla="*/ 0 h 1515685"/>
              <a:gd name="connsiteX1" fmla="*/ 4646613 w 4646613"/>
              <a:gd name="connsiteY1" fmla="*/ 0 h 1515685"/>
              <a:gd name="connsiteX2" fmla="*/ 4646613 w 4646613"/>
              <a:gd name="connsiteY2" fmla="*/ 1515685 h 1515685"/>
              <a:gd name="connsiteX3" fmla="*/ 0 w 4646613"/>
              <a:gd name="connsiteY3" fmla="*/ 1515685 h 1515685"/>
              <a:gd name="connsiteX4" fmla="*/ 0 w 4646613"/>
              <a:gd name="connsiteY4" fmla="*/ 0 h 1515685"/>
              <a:gd name="connsiteX0" fmla="*/ 248 w 4646861"/>
              <a:gd name="connsiteY0" fmla="*/ 0 h 1515685"/>
              <a:gd name="connsiteX1" fmla="*/ 4646861 w 4646861"/>
              <a:gd name="connsiteY1" fmla="*/ 0 h 1515685"/>
              <a:gd name="connsiteX2" fmla="*/ 4646861 w 4646861"/>
              <a:gd name="connsiteY2" fmla="*/ 1515685 h 1515685"/>
              <a:gd name="connsiteX3" fmla="*/ 248 w 4646861"/>
              <a:gd name="connsiteY3" fmla="*/ 1515685 h 1515685"/>
              <a:gd name="connsiteX4" fmla="*/ 0 w 4646861"/>
              <a:gd name="connsiteY4" fmla="*/ 1245014 h 1515685"/>
              <a:gd name="connsiteX5" fmla="*/ 248 w 4646861"/>
              <a:gd name="connsiteY5" fmla="*/ 0 h 1515685"/>
              <a:gd name="connsiteX0" fmla="*/ 248 w 4646861"/>
              <a:gd name="connsiteY0" fmla="*/ 0 h 1515685"/>
              <a:gd name="connsiteX1" fmla="*/ 4646861 w 4646861"/>
              <a:gd name="connsiteY1" fmla="*/ 0 h 1515685"/>
              <a:gd name="connsiteX2" fmla="*/ 4646861 w 4646861"/>
              <a:gd name="connsiteY2" fmla="*/ 1515685 h 1515685"/>
              <a:gd name="connsiteX3" fmla="*/ 375539 w 4646861"/>
              <a:gd name="connsiteY3" fmla="*/ 1515685 h 1515685"/>
              <a:gd name="connsiteX4" fmla="*/ 0 w 4646861"/>
              <a:gd name="connsiteY4" fmla="*/ 1245014 h 1515685"/>
              <a:gd name="connsiteX5" fmla="*/ 248 w 4646861"/>
              <a:gd name="connsiteY5" fmla="*/ 0 h 1515685"/>
              <a:gd name="connsiteX0" fmla="*/ 248 w 4646861"/>
              <a:gd name="connsiteY0" fmla="*/ 0 h 1515685"/>
              <a:gd name="connsiteX1" fmla="*/ 2102822 w 4646861"/>
              <a:gd name="connsiteY1" fmla="*/ 0 h 1515685"/>
              <a:gd name="connsiteX2" fmla="*/ 4646861 w 4646861"/>
              <a:gd name="connsiteY2" fmla="*/ 0 h 1515685"/>
              <a:gd name="connsiteX3" fmla="*/ 4646861 w 4646861"/>
              <a:gd name="connsiteY3" fmla="*/ 1515685 h 1515685"/>
              <a:gd name="connsiteX4" fmla="*/ 375539 w 4646861"/>
              <a:gd name="connsiteY4" fmla="*/ 1515685 h 1515685"/>
              <a:gd name="connsiteX5" fmla="*/ 0 w 4646861"/>
              <a:gd name="connsiteY5" fmla="*/ 1245014 h 1515685"/>
              <a:gd name="connsiteX6" fmla="*/ 248 w 4646861"/>
              <a:gd name="connsiteY6" fmla="*/ 0 h 1515685"/>
              <a:gd name="connsiteX0" fmla="*/ 0 w 4646861"/>
              <a:gd name="connsiteY0" fmla="*/ 1245014 h 1515685"/>
              <a:gd name="connsiteX1" fmla="*/ 2102822 w 4646861"/>
              <a:gd name="connsiteY1" fmla="*/ 0 h 1515685"/>
              <a:gd name="connsiteX2" fmla="*/ 4646861 w 4646861"/>
              <a:gd name="connsiteY2" fmla="*/ 0 h 1515685"/>
              <a:gd name="connsiteX3" fmla="*/ 4646861 w 4646861"/>
              <a:gd name="connsiteY3" fmla="*/ 1515685 h 1515685"/>
              <a:gd name="connsiteX4" fmla="*/ 375539 w 4646861"/>
              <a:gd name="connsiteY4" fmla="*/ 1515685 h 1515685"/>
              <a:gd name="connsiteX5" fmla="*/ 0 w 4646861"/>
              <a:gd name="connsiteY5" fmla="*/ 1245014 h 1515685"/>
              <a:gd name="connsiteX0" fmla="*/ 0 w 4646861"/>
              <a:gd name="connsiteY0" fmla="*/ 1245014 h 1515685"/>
              <a:gd name="connsiteX1" fmla="*/ 2102822 w 4646861"/>
              <a:gd name="connsiteY1" fmla="*/ 0 h 1515685"/>
              <a:gd name="connsiteX2" fmla="*/ 4646861 w 4646861"/>
              <a:gd name="connsiteY2" fmla="*/ 0 h 1515685"/>
              <a:gd name="connsiteX3" fmla="*/ 4646861 w 4646861"/>
              <a:gd name="connsiteY3" fmla="*/ 1515685 h 1515685"/>
              <a:gd name="connsiteX4" fmla="*/ 375539 w 4646861"/>
              <a:gd name="connsiteY4" fmla="*/ 1515685 h 1515685"/>
              <a:gd name="connsiteX5" fmla="*/ 0 w 4646861"/>
              <a:gd name="connsiteY5" fmla="*/ 1245014 h 1515685"/>
              <a:gd name="connsiteX0" fmla="*/ 0 w 4646861"/>
              <a:gd name="connsiteY0" fmla="*/ 1245014 h 1515685"/>
              <a:gd name="connsiteX1" fmla="*/ 2102822 w 4646861"/>
              <a:gd name="connsiteY1" fmla="*/ 0 h 1515685"/>
              <a:gd name="connsiteX2" fmla="*/ 4646861 w 4646861"/>
              <a:gd name="connsiteY2" fmla="*/ 1515685 h 1515685"/>
              <a:gd name="connsiteX3" fmla="*/ 375539 w 4646861"/>
              <a:gd name="connsiteY3" fmla="*/ 1515685 h 1515685"/>
              <a:gd name="connsiteX4" fmla="*/ 0 w 4646861"/>
              <a:gd name="connsiteY4" fmla="*/ 1245014 h 1515685"/>
              <a:gd name="connsiteX0" fmla="*/ 0 w 4646861"/>
              <a:gd name="connsiteY0" fmla="*/ 1245014 h 1515685"/>
              <a:gd name="connsiteX1" fmla="*/ 2102822 w 4646861"/>
              <a:gd name="connsiteY1" fmla="*/ 0 h 1515685"/>
              <a:gd name="connsiteX2" fmla="*/ 4646861 w 4646861"/>
              <a:gd name="connsiteY2" fmla="*/ 1515685 h 1515685"/>
              <a:gd name="connsiteX3" fmla="*/ 375539 w 4646861"/>
              <a:gd name="connsiteY3" fmla="*/ 1515685 h 1515685"/>
              <a:gd name="connsiteX4" fmla="*/ 0 w 4646861"/>
              <a:gd name="connsiteY4" fmla="*/ 1245014 h 1515685"/>
              <a:gd name="connsiteX0" fmla="*/ 0 w 4646861"/>
              <a:gd name="connsiteY0" fmla="*/ 1245014 h 1515685"/>
              <a:gd name="connsiteX1" fmla="*/ 2102822 w 4646861"/>
              <a:gd name="connsiteY1" fmla="*/ 0 h 1515685"/>
              <a:gd name="connsiteX2" fmla="*/ 4646861 w 4646861"/>
              <a:gd name="connsiteY2" fmla="*/ 1515685 h 1515685"/>
              <a:gd name="connsiteX3" fmla="*/ 405324 w 4646861"/>
              <a:gd name="connsiteY3" fmla="*/ 1515685 h 1515685"/>
              <a:gd name="connsiteX4" fmla="*/ 0 w 4646861"/>
              <a:gd name="connsiteY4" fmla="*/ 1245014 h 1515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61" h="1515685">
                <a:moveTo>
                  <a:pt x="0" y="1245014"/>
                </a:moveTo>
                <a:lnTo>
                  <a:pt x="2102822" y="0"/>
                </a:lnTo>
                <a:lnTo>
                  <a:pt x="4646861" y="1515685"/>
                </a:lnTo>
                <a:lnTo>
                  <a:pt x="405324" y="1515685"/>
                </a:lnTo>
                <a:lnTo>
                  <a:pt x="0" y="1245014"/>
                </a:lnTo>
                <a:close/>
              </a:path>
            </a:pathLst>
          </a:custGeom>
          <a:solidFill>
            <a:schemeClr val="bg1">
              <a:lumMod val="95000"/>
            </a:schemeClr>
          </a:solidFill>
          <a:ln>
            <a:noFill/>
          </a:ln>
        </p:spPr>
        <p:txBody>
          <a:bodyPr vert="horz" lIns="72000" tIns="45720" rIns="144000" bIns="45720" rtlCol="0" anchor="ctr" anchorCtr="0">
            <a:noAutofit/>
          </a:bodyPr>
          <a:lstStyle>
            <a:lvl1pPr algn="ctr">
              <a:defRPr lang="nl-NL" sz="1000"/>
            </a:lvl1pPr>
          </a:lstStyle>
          <a:p>
            <a:pPr marL="0" lvl="0" indent="0" algn="r">
              <a:buNone/>
            </a:pPr>
            <a:r>
              <a:rPr lang="nl-NL"/>
              <a:t>Klik op het pictogram als u een afbeelding wilt toevoegen</a:t>
            </a:r>
          </a:p>
        </p:txBody>
      </p:sp>
    </p:spTree>
    <p:extLst>
      <p:ext uri="{BB962C8B-B14F-4D97-AF65-F5344CB8AC3E}">
        <p14:creationId xmlns:p14="http://schemas.microsoft.com/office/powerpoint/2010/main" val="3845327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
    <p:spTree>
      <p:nvGrpSpPr>
        <p:cNvPr id="1" name=""/>
        <p:cNvGrpSpPr/>
        <p:nvPr/>
      </p:nvGrpSpPr>
      <p:grpSpPr>
        <a:xfrm>
          <a:off x="0" y="0"/>
          <a:ext cx="0" cy="0"/>
          <a:chOff x="0" y="0"/>
          <a:chExt cx="0" cy="0"/>
        </a:xfrm>
      </p:grpSpPr>
      <p:sp>
        <p:nvSpPr>
          <p:cNvPr id="13" name="Vrije vorm 12"/>
          <p:cNvSpPr/>
          <p:nvPr userDrawn="1"/>
        </p:nvSpPr>
        <p:spPr>
          <a:xfrm>
            <a:off x="-5610" y="4162483"/>
            <a:ext cx="1694165" cy="981718"/>
          </a:xfrm>
          <a:custGeom>
            <a:avLst/>
            <a:gdLst>
              <a:gd name="connsiteX0" fmla="*/ 0 w 1694165"/>
              <a:gd name="connsiteY0" fmla="*/ 0 h 981718"/>
              <a:gd name="connsiteX1" fmla="*/ 1694165 w 1694165"/>
              <a:gd name="connsiteY1" fmla="*/ 981718 h 981718"/>
              <a:gd name="connsiteX2" fmla="*/ 0 w 1694165"/>
              <a:gd name="connsiteY2" fmla="*/ 981718 h 981718"/>
              <a:gd name="connsiteX3" fmla="*/ 0 w 1694165"/>
              <a:gd name="connsiteY3" fmla="*/ 0 h 981718"/>
            </a:gdLst>
            <a:ahLst/>
            <a:cxnLst>
              <a:cxn ang="0">
                <a:pos x="connsiteX0" y="connsiteY0"/>
              </a:cxn>
              <a:cxn ang="0">
                <a:pos x="connsiteX1" y="connsiteY1"/>
              </a:cxn>
              <a:cxn ang="0">
                <a:pos x="connsiteX2" y="connsiteY2"/>
              </a:cxn>
              <a:cxn ang="0">
                <a:pos x="connsiteX3" y="connsiteY3"/>
              </a:cxn>
            </a:cxnLst>
            <a:rect l="l" t="t" r="r" b="b"/>
            <a:pathLst>
              <a:path w="1694165" h="981718">
                <a:moveTo>
                  <a:pt x="0" y="0"/>
                </a:moveTo>
                <a:lnTo>
                  <a:pt x="1694165" y="981718"/>
                </a:lnTo>
                <a:lnTo>
                  <a:pt x="0" y="981718"/>
                </a:lnTo>
                <a:lnTo>
                  <a:pt x="0" y="0"/>
                </a:lnTo>
                <a:close/>
              </a:path>
            </a:pathLst>
          </a:custGeom>
          <a:gradFill>
            <a:gsLst>
              <a:gs pos="47500">
                <a:schemeClr val="accent2"/>
              </a:gs>
              <a:gs pos="0">
                <a:schemeClr val="accent1"/>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41268" y="106269"/>
            <a:ext cx="7298840" cy="473119"/>
          </a:xfrm>
        </p:spPr>
        <p:txBody>
          <a:bodyPr/>
          <a:lstStyle>
            <a:lvl1pPr>
              <a:defRPr>
                <a:solidFill>
                  <a:schemeClr val="accent1"/>
                </a:solidFill>
              </a:defRPr>
            </a:lvl1pPr>
          </a:lstStyle>
          <a:p>
            <a:r>
              <a:rPr lang="nl-NL"/>
              <a:t>Klik om stijl te bewerken</a:t>
            </a:r>
            <a:endParaRPr lang="en-GB"/>
          </a:p>
        </p:txBody>
      </p:sp>
      <p:sp>
        <p:nvSpPr>
          <p:cNvPr id="3" name="Tijdelijke aanduiding voor inhoud 2"/>
          <p:cNvSpPr>
            <a:spLocks noGrp="1"/>
          </p:cNvSpPr>
          <p:nvPr>
            <p:ph idx="1"/>
          </p:nvPr>
        </p:nvSpPr>
        <p:spPr>
          <a:xfrm>
            <a:off x="460178" y="1046163"/>
            <a:ext cx="8323459" cy="334767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18" y="4329725"/>
            <a:ext cx="848772" cy="774505"/>
          </a:xfrm>
          <a:prstGeom prst="rect">
            <a:avLst/>
          </a:prstGeom>
        </p:spPr>
      </p:pic>
      <p:pic>
        <p:nvPicPr>
          <p:cNvPr id="40" name="Afbeelding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spTree>
    <p:extLst>
      <p:ext uri="{BB962C8B-B14F-4D97-AF65-F5344CB8AC3E}">
        <p14:creationId xmlns:p14="http://schemas.microsoft.com/office/powerpoint/2010/main" val="1450425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
    <p:spTree>
      <p:nvGrpSpPr>
        <p:cNvPr id="1" name=""/>
        <p:cNvGrpSpPr/>
        <p:nvPr/>
      </p:nvGrpSpPr>
      <p:grpSpPr>
        <a:xfrm>
          <a:off x="0" y="0"/>
          <a:ext cx="0" cy="0"/>
          <a:chOff x="0" y="0"/>
          <a:chExt cx="0" cy="0"/>
        </a:xfrm>
      </p:grpSpPr>
      <p:sp>
        <p:nvSpPr>
          <p:cNvPr id="13" name="Vrije vorm 12"/>
          <p:cNvSpPr/>
          <p:nvPr userDrawn="1"/>
        </p:nvSpPr>
        <p:spPr>
          <a:xfrm>
            <a:off x="-5610" y="4162483"/>
            <a:ext cx="1694165" cy="981718"/>
          </a:xfrm>
          <a:custGeom>
            <a:avLst/>
            <a:gdLst>
              <a:gd name="connsiteX0" fmla="*/ 0 w 1694165"/>
              <a:gd name="connsiteY0" fmla="*/ 0 h 981718"/>
              <a:gd name="connsiteX1" fmla="*/ 1694165 w 1694165"/>
              <a:gd name="connsiteY1" fmla="*/ 981718 h 981718"/>
              <a:gd name="connsiteX2" fmla="*/ 0 w 1694165"/>
              <a:gd name="connsiteY2" fmla="*/ 981718 h 981718"/>
              <a:gd name="connsiteX3" fmla="*/ 0 w 1694165"/>
              <a:gd name="connsiteY3" fmla="*/ 0 h 981718"/>
            </a:gdLst>
            <a:ahLst/>
            <a:cxnLst>
              <a:cxn ang="0">
                <a:pos x="connsiteX0" y="connsiteY0"/>
              </a:cxn>
              <a:cxn ang="0">
                <a:pos x="connsiteX1" y="connsiteY1"/>
              </a:cxn>
              <a:cxn ang="0">
                <a:pos x="connsiteX2" y="connsiteY2"/>
              </a:cxn>
              <a:cxn ang="0">
                <a:pos x="connsiteX3" y="connsiteY3"/>
              </a:cxn>
            </a:cxnLst>
            <a:rect l="l" t="t" r="r" b="b"/>
            <a:pathLst>
              <a:path w="1694165" h="981718">
                <a:moveTo>
                  <a:pt x="0" y="0"/>
                </a:moveTo>
                <a:lnTo>
                  <a:pt x="1694165" y="981718"/>
                </a:lnTo>
                <a:lnTo>
                  <a:pt x="0" y="981718"/>
                </a:lnTo>
                <a:lnTo>
                  <a:pt x="0" y="0"/>
                </a:lnTo>
                <a:close/>
              </a:path>
            </a:pathLst>
          </a:custGeom>
          <a:gradFill>
            <a:gsLst>
              <a:gs pos="47500">
                <a:schemeClr val="accent2"/>
              </a:gs>
              <a:gs pos="0">
                <a:schemeClr val="accent1"/>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41268" y="106269"/>
            <a:ext cx="7298840" cy="473119"/>
          </a:xfrm>
        </p:spPr>
        <p:txBody>
          <a:bodyPr/>
          <a:lstStyle>
            <a:lvl1pPr>
              <a:defRPr>
                <a:solidFill>
                  <a:schemeClr val="accent1"/>
                </a:solidFill>
              </a:defRPr>
            </a:lvl1pPr>
          </a:lstStyle>
          <a:p>
            <a:r>
              <a:rPr lang="nl-NL"/>
              <a:t>Klik om stijl te bewerken</a:t>
            </a:r>
            <a:endParaRPr lang="en-GB"/>
          </a:p>
        </p:txBody>
      </p:sp>
      <p:sp>
        <p:nvSpPr>
          <p:cNvPr id="3" name="Tijdelijke aanduiding voor inhoud 2"/>
          <p:cNvSpPr>
            <a:spLocks noGrp="1"/>
          </p:cNvSpPr>
          <p:nvPr>
            <p:ph idx="1"/>
          </p:nvPr>
        </p:nvSpPr>
        <p:spPr>
          <a:xfrm>
            <a:off x="460178" y="1046163"/>
            <a:ext cx="8323459" cy="334767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18" y="4329725"/>
            <a:ext cx="848772" cy="774505"/>
          </a:xfrm>
          <a:prstGeom prst="rect">
            <a:avLst/>
          </a:prstGeom>
        </p:spPr>
      </p:pic>
      <p:pic>
        <p:nvPicPr>
          <p:cNvPr id="40" name="Afbeelding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grpSp>
        <p:nvGrpSpPr>
          <p:cNvPr id="11" name="Groep 10"/>
          <p:cNvGrpSpPr/>
          <p:nvPr userDrawn="1"/>
        </p:nvGrpSpPr>
        <p:grpSpPr>
          <a:xfrm>
            <a:off x="4" y="965200"/>
            <a:ext cx="9150795" cy="4115579"/>
            <a:chOff x="0" y="803143"/>
            <a:chExt cx="9661401" cy="4345225"/>
          </a:xfrm>
          <a:gradFill>
            <a:gsLst>
              <a:gs pos="45800">
                <a:schemeClr val="accent2">
                  <a:alpha val="3000"/>
                </a:schemeClr>
              </a:gs>
              <a:gs pos="0">
                <a:schemeClr val="accent1">
                  <a:alpha val="3000"/>
                </a:schemeClr>
              </a:gs>
              <a:gs pos="100000">
                <a:schemeClr val="accent3">
                  <a:alpha val="3000"/>
                </a:schemeClr>
              </a:gs>
            </a:gsLst>
            <a:lin ang="2700000" scaled="0"/>
          </a:gradFill>
        </p:grpSpPr>
        <p:grpSp>
          <p:nvGrpSpPr>
            <p:cNvPr id="12" name="Groep 11"/>
            <p:cNvGrpSpPr/>
            <p:nvPr userDrawn="1"/>
          </p:nvGrpSpPr>
          <p:grpSpPr>
            <a:xfrm>
              <a:off x="0" y="803143"/>
              <a:ext cx="7432129" cy="4343920"/>
              <a:chOff x="-6445" y="2187788"/>
              <a:chExt cx="2970987" cy="1736478"/>
            </a:xfrm>
            <a:grpFill/>
          </p:grpSpPr>
          <p:sp>
            <p:nvSpPr>
              <p:cNvPr id="15" name="Freeform 6"/>
              <p:cNvSpPr>
                <a:spLocks/>
              </p:cNvSpPr>
              <p:nvPr/>
            </p:nvSpPr>
            <p:spPr bwMode="auto">
              <a:xfrm>
                <a:off x="1724704" y="2378041"/>
                <a:ext cx="1239838" cy="1546225"/>
              </a:xfrm>
              <a:custGeom>
                <a:avLst/>
                <a:gdLst>
                  <a:gd name="T0" fmla="*/ 781 w 781"/>
                  <a:gd name="T1" fmla="*/ 451 h 974"/>
                  <a:gd name="T2" fmla="*/ 0 w 781"/>
                  <a:gd name="T3" fmla="*/ 0 h 974"/>
                  <a:gd name="T4" fmla="*/ 0 w 781"/>
                  <a:gd name="T5" fmla="*/ 524 h 974"/>
                  <a:gd name="T6" fmla="*/ 780 w 781"/>
                  <a:gd name="T7" fmla="*/ 974 h 974"/>
                  <a:gd name="T8" fmla="*/ 781 w 781"/>
                  <a:gd name="T9" fmla="*/ 451 h 974"/>
                </a:gdLst>
                <a:ahLst/>
                <a:cxnLst>
                  <a:cxn ang="0">
                    <a:pos x="T0" y="T1"/>
                  </a:cxn>
                  <a:cxn ang="0">
                    <a:pos x="T2" y="T3"/>
                  </a:cxn>
                  <a:cxn ang="0">
                    <a:pos x="T4" y="T5"/>
                  </a:cxn>
                  <a:cxn ang="0">
                    <a:pos x="T6" y="T7"/>
                  </a:cxn>
                  <a:cxn ang="0">
                    <a:pos x="T8" y="T9"/>
                  </a:cxn>
                </a:cxnLst>
                <a:rect l="0" t="0" r="r" b="b"/>
                <a:pathLst>
                  <a:path w="781" h="974">
                    <a:moveTo>
                      <a:pt x="781" y="451"/>
                    </a:moveTo>
                    <a:lnTo>
                      <a:pt x="0" y="0"/>
                    </a:lnTo>
                    <a:lnTo>
                      <a:pt x="0" y="524"/>
                    </a:lnTo>
                    <a:lnTo>
                      <a:pt x="780" y="974"/>
                    </a:lnTo>
                    <a:lnTo>
                      <a:pt x="781" y="4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p:nvSpPr>
            <p:spPr bwMode="auto">
              <a:xfrm flipH="1">
                <a:off x="1045354" y="2380956"/>
                <a:ext cx="622300" cy="1190625"/>
              </a:xfrm>
              <a:custGeom>
                <a:avLst/>
                <a:gdLst>
                  <a:gd name="T0" fmla="*/ 391 w 392"/>
                  <a:gd name="T1" fmla="*/ 750 h 750"/>
                  <a:gd name="T2" fmla="*/ 0 w 392"/>
                  <a:gd name="T3" fmla="*/ 524 h 750"/>
                  <a:gd name="T4" fmla="*/ 0 w 392"/>
                  <a:gd name="T5" fmla="*/ 0 h 750"/>
                  <a:gd name="T6" fmla="*/ 392 w 392"/>
                  <a:gd name="T7" fmla="*/ 227 h 750"/>
                  <a:gd name="T8" fmla="*/ 391 w 392"/>
                  <a:gd name="T9" fmla="*/ 750 h 750"/>
                </a:gdLst>
                <a:ahLst/>
                <a:cxnLst>
                  <a:cxn ang="0">
                    <a:pos x="T0" y="T1"/>
                  </a:cxn>
                  <a:cxn ang="0">
                    <a:pos x="T2" y="T3"/>
                  </a:cxn>
                  <a:cxn ang="0">
                    <a:pos x="T4" y="T5"/>
                  </a:cxn>
                  <a:cxn ang="0">
                    <a:pos x="T6" y="T7"/>
                  </a:cxn>
                  <a:cxn ang="0">
                    <a:pos x="T8" y="T9"/>
                  </a:cxn>
                </a:cxnLst>
                <a:rect l="0" t="0" r="r" b="b"/>
                <a:pathLst>
                  <a:path w="392" h="750">
                    <a:moveTo>
                      <a:pt x="391" y="750"/>
                    </a:moveTo>
                    <a:lnTo>
                      <a:pt x="0" y="524"/>
                    </a:lnTo>
                    <a:lnTo>
                      <a:pt x="0" y="0"/>
                    </a:lnTo>
                    <a:lnTo>
                      <a:pt x="392" y="227"/>
                    </a:lnTo>
                    <a:lnTo>
                      <a:pt x="391" y="7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p:cNvSpPr>
              <p:nvPr/>
            </p:nvSpPr>
            <p:spPr bwMode="auto">
              <a:xfrm>
                <a:off x="-6445" y="2187788"/>
                <a:ext cx="80963" cy="877888"/>
              </a:xfrm>
              <a:custGeom>
                <a:avLst/>
                <a:gdLst>
                  <a:gd name="T0" fmla="*/ 51 w 51"/>
                  <a:gd name="T1" fmla="*/ 30 h 553"/>
                  <a:gd name="T2" fmla="*/ 0 w 51"/>
                  <a:gd name="T3" fmla="*/ 0 h 553"/>
                  <a:gd name="T4" fmla="*/ 0 w 51"/>
                  <a:gd name="T5" fmla="*/ 524 h 553"/>
                  <a:gd name="T6" fmla="*/ 50 w 51"/>
                  <a:gd name="T7" fmla="*/ 553 h 553"/>
                  <a:gd name="T8" fmla="*/ 51 w 51"/>
                  <a:gd name="T9" fmla="*/ 30 h 553"/>
                </a:gdLst>
                <a:ahLst/>
                <a:cxnLst>
                  <a:cxn ang="0">
                    <a:pos x="T0" y="T1"/>
                  </a:cxn>
                  <a:cxn ang="0">
                    <a:pos x="T2" y="T3"/>
                  </a:cxn>
                  <a:cxn ang="0">
                    <a:pos x="T4" y="T5"/>
                  </a:cxn>
                  <a:cxn ang="0">
                    <a:pos x="T6" y="T7"/>
                  </a:cxn>
                  <a:cxn ang="0">
                    <a:pos x="T8" y="T9"/>
                  </a:cxn>
                </a:cxnLst>
                <a:rect l="0" t="0" r="r" b="b"/>
                <a:pathLst>
                  <a:path w="51" h="553">
                    <a:moveTo>
                      <a:pt x="51" y="30"/>
                    </a:moveTo>
                    <a:lnTo>
                      <a:pt x="0" y="0"/>
                    </a:lnTo>
                    <a:lnTo>
                      <a:pt x="0" y="524"/>
                    </a:lnTo>
                    <a:lnTo>
                      <a:pt x="50" y="553"/>
                    </a:lnTo>
                    <a:lnTo>
                      <a:pt x="5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p:nvSpPr>
            <p:spPr bwMode="auto">
              <a:xfrm>
                <a:off x="147543" y="2278275"/>
                <a:ext cx="125413" cy="901700"/>
              </a:xfrm>
              <a:custGeom>
                <a:avLst/>
                <a:gdLst>
                  <a:gd name="T0" fmla="*/ 79 w 79"/>
                  <a:gd name="T1" fmla="*/ 45 h 568"/>
                  <a:gd name="T2" fmla="*/ 0 w 79"/>
                  <a:gd name="T3" fmla="*/ 0 h 568"/>
                  <a:gd name="T4" fmla="*/ 0 w 79"/>
                  <a:gd name="T5" fmla="*/ 524 h 568"/>
                  <a:gd name="T6" fmla="*/ 77 w 79"/>
                  <a:gd name="T7" fmla="*/ 568 h 568"/>
                  <a:gd name="T8" fmla="*/ 79 w 79"/>
                  <a:gd name="T9" fmla="*/ 45 h 568"/>
                </a:gdLst>
                <a:ahLst/>
                <a:cxnLst>
                  <a:cxn ang="0">
                    <a:pos x="T0" y="T1"/>
                  </a:cxn>
                  <a:cxn ang="0">
                    <a:pos x="T2" y="T3"/>
                  </a:cxn>
                  <a:cxn ang="0">
                    <a:pos x="T4" y="T5"/>
                  </a:cxn>
                  <a:cxn ang="0">
                    <a:pos x="T6" y="T7"/>
                  </a:cxn>
                  <a:cxn ang="0">
                    <a:pos x="T8" y="T9"/>
                  </a:cxn>
                </a:cxnLst>
                <a:rect l="0" t="0" r="r" b="b"/>
                <a:pathLst>
                  <a:path w="79" h="568">
                    <a:moveTo>
                      <a:pt x="79" y="45"/>
                    </a:moveTo>
                    <a:lnTo>
                      <a:pt x="0" y="0"/>
                    </a:lnTo>
                    <a:lnTo>
                      <a:pt x="0" y="524"/>
                    </a:lnTo>
                    <a:lnTo>
                      <a:pt x="77" y="568"/>
                    </a:lnTo>
                    <a:lnTo>
                      <a:pt x="79"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p:cNvSpPr>
              <p:nvPr/>
            </p:nvSpPr>
            <p:spPr bwMode="auto">
              <a:xfrm>
                <a:off x="347568" y="2392575"/>
                <a:ext cx="155575" cy="920750"/>
              </a:xfrm>
              <a:custGeom>
                <a:avLst/>
                <a:gdLst>
                  <a:gd name="T0" fmla="*/ 98 w 98"/>
                  <a:gd name="T1" fmla="*/ 56 h 580"/>
                  <a:gd name="T2" fmla="*/ 0 w 98"/>
                  <a:gd name="T3" fmla="*/ 0 h 580"/>
                  <a:gd name="T4" fmla="*/ 0 w 98"/>
                  <a:gd name="T5" fmla="*/ 524 h 580"/>
                  <a:gd name="T6" fmla="*/ 96 w 98"/>
                  <a:gd name="T7" fmla="*/ 580 h 580"/>
                  <a:gd name="T8" fmla="*/ 98 w 98"/>
                  <a:gd name="T9" fmla="*/ 56 h 580"/>
                </a:gdLst>
                <a:ahLst/>
                <a:cxnLst>
                  <a:cxn ang="0">
                    <a:pos x="T0" y="T1"/>
                  </a:cxn>
                  <a:cxn ang="0">
                    <a:pos x="T2" y="T3"/>
                  </a:cxn>
                  <a:cxn ang="0">
                    <a:pos x="T4" y="T5"/>
                  </a:cxn>
                  <a:cxn ang="0">
                    <a:pos x="T6" y="T7"/>
                  </a:cxn>
                  <a:cxn ang="0">
                    <a:pos x="T8" y="T9"/>
                  </a:cxn>
                </a:cxnLst>
                <a:rect l="0" t="0" r="r" b="b"/>
                <a:pathLst>
                  <a:path w="98" h="580">
                    <a:moveTo>
                      <a:pt x="98" y="56"/>
                    </a:moveTo>
                    <a:lnTo>
                      <a:pt x="0" y="0"/>
                    </a:lnTo>
                    <a:lnTo>
                      <a:pt x="0" y="524"/>
                    </a:lnTo>
                    <a:lnTo>
                      <a:pt x="96" y="580"/>
                    </a:lnTo>
                    <a:lnTo>
                      <a:pt x="9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p:cNvSpPr>
              <p:nvPr/>
            </p:nvSpPr>
            <p:spPr bwMode="auto">
              <a:xfrm>
                <a:off x="577755" y="2525925"/>
                <a:ext cx="388938" cy="1054100"/>
              </a:xfrm>
              <a:custGeom>
                <a:avLst/>
                <a:gdLst>
                  <a:gd name="T0" fmla="*/ 0 w 245"/>
                  <a:gd name="T1" fmla="*/ 524 h 664"/>
                  <a:gd name="T2" fmla="*/ 243 w 245"/>
                  <a:gd name="T3" fmla="*/ 664 h 664"/>
                  <a:gd name="T4" fmla="*/ 245 w 245"/>
                  <a:gd name="T5" fmla="*/ 141 h 664"/>
                  <a:gd name="T6" fmla="*/ 0 w 245"/>
                  <a:gd name="T7" fmla="*/ 0 h 664"/>
                  <a:gd name="T8" fmla="*/ 0 w 245"/>
                  <a:gd name="T9" fmla="*/ 524 h 664"/>
                </a:gdLst>
                <a:ahLst/>
                <a:cxnLst>
                  <a:cxn ang="0">
                    <a:pos x="T0" y="T1"/>
                  </a:cxn>
                  <a:cxn ang="0">
                    <a:pos x="T2" y="T3"/>
                  </a:cxn>
                  <a:cxn ang="0">
                    <a:pos x="T4" y="T5"/>
                  </a:cxn>
                  <a:cxn ang="0">
                    <a:pos x="T6" y="T7"/>
                  </a:cxn>
                  <a:cxn ang="0">
                    <a:pos x="T8" y="T9"/>
                  </a:cxn>
                </a:cxnLst>
                <a:rect l="0" t="0" r="r" b="b"/>
                <a:pathLst>
                  <a:path w="245" h="664">
                    <a:moveTo>
                      <a:pt x="0" y="524"/>
                    </a:moveTo>
                    <a:lnTo>
                      <a:pt x="243" y="664"/>
                    </a:lnTo>
                    <a:lnTo>
                      <a:pt x="245" y="141"/>
                    </a:lnTo>
                    <a:lnTo>
                      <a:pt x="0" y="0"/>
                    </a:lnTo>
                    <a:lnTo>
                      <a:pt x="0" y="5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Freeform 9"/>
            <p:cNvSpPr>
              <a:spLocks/>
            </p:cNvSpPr>
            <p:nvPr userDrawn="1"/>
          </p:nvSpPr>
          <p:spPr bwMode="auto">
            <a:xfrm flipH="1">
              <a:off x="7543068" y="1724419"/>
              <a:ext cx="2118333" cy="3423949"/>
            </a:xfrm>
            <a:custGeom>
              <a:avLst/>
              <a:gdLst>
                <a:gd name="T0" fmla="*/ 391 w 392"/>
                <a:gd name="T1" fmla="*/ 750 h 750"/>
                <a:gd name="T2" fmla="*/ 0 w 392"/>
                <a:gd name="T3" fmla="*/ 524 h 750"/>
                <a:gd name="T4" fmla="*/ 0 w 392"/>
                <a:gd name="T5" fmla="*/ 0 h 750"/>
                <a:gd name="T6" fmla="*/ 392 w 392"/>
                <a:gd name="T7" fmla="*/ 227 h 750"/>
                <a:gd name="T8" fmla="*/ 391 w 392"/>
                <a:gd name="T9" fmla="*/ 750 h 750"/>
                <a:gd name="connsiteX0" fmla="*/ 10008 w 10034"/>
                <a:gd name="connsiteY0" fmla="*/ 11550 h 11550"/>
                <a:gd name="connsiteX1" fmla="*/ 34 w 10034"/>
                <a:gd name="connsiteY1" fmla="*/ 8537 h 11550"/>
                <a:gd name="connsiteX2" fmla="*/ 0 w 10034"/>
                <a:gd name="connsiteY2" fmla="*/ 0 h 11550"/>
                <a:gd name="connsiteX3" fmla="*/ 10034 w 10034"/>
                <a:gd name="connsiteY3" fmla="*/ 4577 h 11550"/>
                <a:gd name="connsiteX4" fmla="*/ 10008 w 10034"/>
                <a:gd name="connsiteY4" fmla="*/ 11550 h 11550"/>
                <a:gd name="connsiteX0" fmla="*/ 10008 w 10034"/>
                <a:gd name="connsiteY0" fmla="*/ 11550 h 11550"/>
                <a:gd name="connsiteX1" fmla="*/ 34 w 10034"/>
                <a:gd name="connsiteY1" fmla="*/ 7423 h 11550"/>
                <a:gd name="connsiteX2" fmla="*/ 0 w 10034"/>
                <a:gd name="connsiteY2" fmla="*/ 0 h 11550"/>
                <a:gd name="connsiteX3" fmla="*/ 10034 w 10034"/>
                <a:gd name="connsiteY3" fmla="*/ 4577 h 11550"/>
                <a:gd name="connsiteX4" fmla="*/ 10008 w 10034"/>
                <a:gd name="connsiteY4" fmla="*/ 11550 h 1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 h="11550">
                  <a:moveTo>
                    <a:pt x="10008" y="11550"/>
                  </a:moveTo>
                  <a:lnTo>
                    <a:pt x="34" y="7423"/>
                  </a:lnTo>
                  <a:cubicBezTo>
                    <a:pt x="23" y="4577"/>
                    <a:pt x="11" y="2846"/>
                    <a:pt x="0" y="0"/>
                  </a:cubicBezTo>
                  <a:lnTo>
                    <a:pt x="10034" y="4577"/>
                  </a:lnTo>
                  <a:cubicBezTo>
                    <a:pt x="10025" y="6901"/>
                    <a:pt x="10017" y="9226"/>
                    <a:pt x="10008" y="115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03187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3" name="Vrije vorm 12"/>
          <p:cNvSpPr/>
          <p:nvPr userDrawn="1"/>
        </p:nvSpPr>
        <p:spPr>
          <a:xfrm>
            <a:off x="-5610" y="4162483"/>
            <a:ext cx="1694165" cy="981718"/>
          </a:xfrm>
          <a:custGeom>
            <a:avLst/>
            <a:gdLst>
              <a:gd name="connsiteX0" fmla="*/ 0 w 1694165"/>
              <a:gd name="connsiteY0" fmla="*/ 0 h 981718"/>
              <a:gd name="connsiteX1" fmla="*/ 1694165 w 1694165"/>
              <a:gd name="connsiteY1" fmla="*/ 981718 h 981718"/>
              <a:gd name="connsiteX2" fmla="*/ 0 w 1694165"/>
              <a:gd name="connsiteY2" fmla="*/ 981718 h 981718"/>
              <a:gd name="connsiteX3" fmla="*/ 0 w 1694165"/>
              <a:gd name="connsiteY3" fmla="*/ 0 h 981718"/>
            </a:gdLst>
            <a:ahLst/>
            <a:cxnLst>
              <a:cxn ang="0">
                <a:pos x="connsiteX0" y="connsiteY0"/>
              </a:cxn>
              <a:cxn ang="0">
                <a:pos x="connsiteX1" y="connsiteY1"/>
              </a:cxn>
              <a:cxn ang="0">
                <a:pos x="connsiteX2" y="connsiteY2"/>
              </a:cxn>
              <a:cxn ang="0">
                <a:pos x="connsiteX3" y="connsiteY3"/>
              </a:cxn>
            </a:cxnLst>
            <a:rect l="l" t="t" r="r" b="b"/>
            <a:pathLst>
              <a:path w="1694165" h="981718">
                <a:moveTo>
                  <a:pt x="0" y="0"/>
                </a:moveTo>
                <a:lnTo>
                  <a:pt x="1694165" y="981718"/>
                </a:lnTo>
                <a:lnTo>
                  <a:pt x="0" y="981718"/>
                </a:lnTo>
                <a:lnTo>
                  <a:pt x="0" y="0"/>
                </a:lnTo>
                <a:close/>
              </a:path>
            </a:pathLst>
          </a:custGeom>
          <a:gradFill>
            <a:gsLst>
              <a:gs pos="47500">
                <a:schemeClr val="accent2"/>
              </a:gs>
              <a:gs pos="0">
                <a:schemeClr val="accent1"/>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41268" y="106269"/>
            <a:ext cx="7298840" cy="473119"/>
          </a:xfrm>
        </p:spPr>
        <p:txBody>
          <a:bodyPr/>
          <a:lstStyle>
            <a:lvl1pPr>
              <a:defRPr>
                <a:solidFill>
                  <a:schemeClr val="accent1"/>
                </a:solidFill>
              </a:defRPr>
            </a:lvl1pPr>
          </a:lstStyle>
          <a:p>
            <a:r>
              <a:rPr lang="nl-NL"/>
              <a:t>Klik om stijl te bewerken</a:t>
            </a:r>
            <a:endParaRPr lang="en-GB"/>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18" y="4329725"/>
            <a:ext cx="848772" cy="774505"/>
          </a:xfrm>
          <a:prstGeom prst="rect">
            <a:avLst/>
          </a:prstGeom>
        </p:spPr>
      </p:pic>
      <p:pic>
        <p:nvPicPr>
          <p:cNvPr id="40" name="Afbeelding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sp>
        <p:nvSpPr>
          <p:cNvPr id="21" name="Tijdelijke aanduiding voor tekst 6"/>
          <p:cNvSpPr>
            <a:spLocks noGrp="1"/>
          </p:cNvSpPr>
          <p:nvPr>
            <p:ph type="body" sz="quarter" idx="13"/>
          </p:nvPr>
        </p:nvSpPr>
        <p:spPr>
          <a:xfrm>
            <a:off x="2495356" y="1486981"/>
            <a:ext cx="1683817" cy="3205302"/>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1118 w 1949774"/>
              <a:gd name="connsiteY0" fmla="*/ 0 h 3711575"/>
              <a:gd name="connsiteX1" fmla="*/ 1949774 w 1949774"/>
              <a:gd name="connsiteY1" fmla="*/ 0 h 3711575"/>
              <a:gd name="connsiteX2" fmla="*/ 1949774 w 1949774"/>
              <a:gd name="connsiteY2" fmla="*/ 3711575 h 3711575"/>
              <a:gd name="connsiteX3" fmla="*/ 1118 w 1949774"/>
              <a:gd name="connsiteY3" fmla="*/ 3711575 h 3711575"/>
              <a:gd name="connsiteX4" fmla="*/ 0 w 1949774"/>
              <a:gd name="connsiteY4" fmla="*/ 1105693 h 3711575"/>
              <a:gd name="connsiteX5" fmla="*/ 1118 w 1949774"/>
              <a:gd name="connsiteY5"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949774 w 1949774"/>
              <a:gd name="connsiteY3" fmla="*/ 3711575 h 3711575"/>
              <a:gd name="connsiteX4" fmla="*/ 1118 w 1949774"/>
              <a:gd name="connsiteY4" fmla="*/ 3711575 h 3711575"/>
              <a:gd name="connsiteX5" fmla="*/ 0 w 1949774"/>
              <a:gd name="connsiteY5" fmla="*/ 1105693 h 3711575"/>
              <a:gd name="connsiteX6" fmla="*/ 1118 w 1949774"/>
              <a:gd name="connsiteY6"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 name="connsiteX5" fmla="*/ 1118 w 1949774"/>
              <a:gd name="connsiteY5" fmla="*/ 0 h 3711575"/>
              <a:gd name="connsiteX0" fmla="*/ 0 w 1949774"/>
              <a:gd name="connsiteY0" fmla="*/ 1154019 h 3759901"/>
              <a:gd name="connsiteX1" fmla="*/ 1949774 w 1949774"/>
              <a:gd name="connsiteY1" fmla="*/ 48326 h 3759901"/>
              <a:gd name="connsiteX2" fmla="*/ 1947863 w 1949774"/>
              <a:gd name="connsiteY2" fmla="*/ 2620869 h 3759901"/>
              <a:gd name="connsiteX3" fmla="*/ 1118 w 1949774"/>
              <a:gd name="connsiteY3" fmla="*/ 3759901 h 3759901"/>
              <a:gd name="connsiteX4" fmla="*/ 0 w 1949774"/>
              <a:gd name="connsiteY4" fmla="*/ 1154019 h 3759901"/>
              <a:gd name="connsiteX0" fmla="*/ 0 w 1949774"/>
              <a:gd name="connsiteY0" fmla="*/ 1105693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9774" h="3711575">
                <a:moveTo>
                  <a:pt x="0" y="1105693"/>
                </a:moveTo>
                <a:lnTo>
                  <a:pt x="1949774" y="0"/>
                </a:lnTo>
                <a:lnTo>
                  <a:pt x="1947863" y="2572543"/>
                </a:lnTo>
                <a:lnTo>
                  <a:pt x="1118" y="3711575"/>
                </a:lnTo>
                <a:cubicBezTo>
                  <a:pt x="745" y="2842948"/>
                  <a:pt x="373" y="1974320"/>
                  <a:pt x="0" y="1105693"/>
                </a:cubicBezTo>
                <a:close/>
              </a:path>
            </a:pathLst>
          </a:custGeom>
          <a:solidFill>
            <a:schemeClr val="accent2"/>
          </a:solidFill>
        </p:spPr>
        <p:txBody>
          <a:bodyPr lIns="216000" tIns="1116000" bIns="36000" anchor="t" anchorCtr="0"/>
          <a:lstStyle>
            <a:lvl1pPr marL="0" indent="0">
              <a:buFontTx/>
              <a:buNone/>
              <a:defRPr sz="20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
        <p:nvSpPr>
          <p:cNvPr id="22" name="Tijdelijke aanduiding voor tekst 6"/>
          <p:cNvSpPr>
            <a:spLocks noGrp="1"/>
          </p:cNvSpPr>
          <p:nvPr>
            <p:ph type="body" sz="quarter" idx="12"/>
          </p:nvPr>
        </p:nvSpPr>
        <p:spPr>
          <a:xfrm>
            <a:off x="440146" y="1486665"/>
            <a:ext cx="1948656" cy="3204000"/>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0 w 1948656"/>
              <a:gd name="connsiteY5"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793 w 1948656"/>
              <a:gd name="connsiteY5" fmla="*/ 2577306 h 3711575"/>
              <a:gd name="connsiteX6" fmla="*/ 0 w 1948656"/>
              <a:gd name="connsiteY6"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0 w 1948656"/>
              <a:gd name="connsiteY3" fmla="*/ 3711575 h 3711575"/>
              <a:gd name="connsiteX4" fmla="*/ 793 w 1948656"/>
              <a:gd name="connsiteY4" fmla="*/ 2577306 h 3711575"/>
              <a:gd name="connsiteX5" fmla="*/ 0 w 1948656"/>
              <a:gd name="connsiteY5"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793 w 1948656"/>
              <a:gd name="connsiteY3" fmla="*/ 2577306 h 3711575"/>
              <a:gd name="connsiteX4" fmla="*/ 0 w 1948656"/>
              <a:gd name="connsiteY4" fmla="*/ 0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656" h="3711575">
                <a:moveTo>
                  <a:pt x="0" y="0"/>
                </a:moveTo>
                <a:lnTo>
                  <a:pt x="1948656" y="1105693"/>
                </a:lnTo>
                <a:lnTo>
                  <a:pt x="1948656" y="3711575"/>
                </a:lnTo>
                <a:lnTo>
                  <a:pt x="793" y="2577306"/>
                </a:lnTo>
                <a:cubicBezTo>
                  <a:pt x="529" y="1718204"/>
                  <a:pt x="264" y="859102"/>
                  <a:pt x="0" y="0"/>
                </a:cubicBezTo>
                <a:close/>
              </a:path>
            </a:pathLst>
          </a:custGeom>
          <a:solidFill>
            <a:schemeClr val="tx2"/>
          </a:solidFill>
        </p:spPr>
        <p:txBody>
          <a:bodyPr lIns="216000" tIns="864000" bIns="36000" anchor="t" anchorCtr="0"/>
          <a:lstStyle>
            <a:lvl1pPr marL="0" indent="0">
              <a:buFontTx/>
              <a:buNone/>
              <a:defRPr sz="20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
        <p:nvSpPr>
          <p:cNvPr id="23" name="Tijdelijke aanduiding voor tekst 6"/>
          <p:cNvSpPr>
            <a:spLocks noGrp="1"/>
          </p:cNvSpPr>
          <p:nvPr>
            <p:ph type="body" sz="quarter" idx="14"/>
          </p:nvPr>
        </p:nvSpPr>
        <p:spPr>
          <a:xfrm>
            <a:off x="4300955" y="492657"/>
            <a:ext cx="1662631" cy="3164972"/>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1118 w 1949774"/>
              <a:gd name="connsiteY0" fmla="*/ 0 h 3711575"/>
              <a:gd name="connsiteX1" fmla="*/ 1949774 w 1949774"/>
              <a:gd name="connsiteY1" fmla="*/ 0 h 3711575"/>
              <a:gd name="connsiteX2" fmla="*/ 1949774 w 1949774"/>
              <a:gd name="connsiteY2" fmla="*/ 3711575 h 3711575"/>
              <a:gd name="connsiteX3" fmla="*/ 1118 w 1949774"/>
              <a:gd name="connsiteY3" fmla="*/ 3711575 h 3711575"/>
              <a:gd name="connsiteX4" fmla="*/ 0 w 1949774"/>
              <a:gd name="connsiteY4" fmla="*/ 1105693 h 3711575"/>
              <a:gd name="connsiteX5" fmla="*/ 1118 w 1949774"/>
              <a:gd name="connsiteY5"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949774 w 1949774"/>
              <a:gd name="connsiteY3" fmla="*/ 3711575 h 3711575"/>
              <a:gd name="connsiteX4" fmla="*/ 1118 w 1949774"/>
              <a:gd name="connsiteY4" fmla="*/ 3711575 h 3711575"/>
              <a:gd name="connsiteX5" fmla="*/ 0 w 1949774"/>
              <a:gd name="connsiteY5" fmla="*/ 1105693 h 3711575"/>
              <a:gd name="connsiteX6" fmla="*/ 1118 w 1949774"/>
              <a:gd name="connsiteY6"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 name="connsiteX5" fmla="*/ 1118 w 1949774"/>
              <a:gd name="connsiteY5" fmla="*/ 0 h 3711575"/>
              <a:gd name="connsiteX0" fmla="*/ 0 w 1949774"/>
              <a:gd name="connsiteY0" fmla="*/ 1154019 h 3759901"/>
              <a:gd name="connsiteX1" fmla="*/ 1949774 w 1949774"/>
              <a:gd name="connsiteY1" fmla="*/ 48326 h 3759901"/>
              <a:gd name="connsiteX2" fmla="*/ 1947863 w 1949774"/>
              <a:gd name="connsiteY2" fmla="*/ 2620869 h 3759901"/>
              <a:gd name="connsiteX3" fmla="*/ 1118 w 1949774"/>
              <a:gd name="connsiteY3" fmla="*/ 3759901 h 3759901"/>
              <a:gd name="connsiteX4" fmla="*/ 0 w 1949774"/>
              <a:gd name="connsiteY4" fmla="*/ 1154019 h 3759901"/>
              <a:gd name="connsiteX0" fmla="*/ 0 w 1949774"/>
              <a:gd name="connsiteY0" fmla="*/ 1105693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9774" h="3711575">
                <a:moveTo>
                  <a:pt x="0" y="1105693"/>
                </a:moveTo>
                <a:lnTo>
                  <a:pt x="1949774" y="0"/>
                </a:lnTo>
                <a:lnTo>
                  <a:pt x="1947863" y="2572543"/>
                </a:lnTo>
                <a:lnTo>
                  <a:pt x="1118" y="3711575"/>
                </a:lnTo>
                <a:cubicBezTo>
                  <a:pt x="745" y="2842948"/>
                  <a:pt x="373" y="1974320"/>
                  <a:pt x="0" y="1105693"/>
                </a:cubicBezTo>
                <a:close/>
              </a:path>
            </a:pathLst>
          </a:custGeom>
          <a:solidFill>
            <a:schemeClr val="tx2"/>
          </a:solidFill>
        </p:spPr>
        <p:txBody>
          <a:bodyPr lIns="216000" tIns="1116000" bIns="36000" anchor="t" anchorCtr="0"/>
          <a:lstStyle>
            <a:lvl1pPr marL="0" indent="0">
              <a:buFontTx/>
              <a:buNone/>
              <a:defRPr sz="20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
        <p:nvSpPr>
          <p:cNvPr id="24" name="Tijdelijke aanduiding voor tekst 6"/>
          <p:cNvSpPr>
            <a:spLocks noGrp="1"/>
          </p:cNvSpPr>
          <p:nvPr>
            <p:ph type="body" sz="quarter" idx="15"/>
          </p:nvPr>
        </p:nvSpPr>
        <p:spPr>
          <a:xfrm>
            <a:off x="6076098" y="489360"/>
            <a:ext cx="1948656" cy="3204000"/>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0 w 1948656"/>
              <a:gd name="connsiteY5"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793 w 1948656"/>
              <a:gd name="connsiteY5" fmla="*/ 2577306 h 3711575"/>
              <a:gd name="connsiteX6" fmla="*/ 0 w 1948656"/>
              <a:gd name="connsiteY6"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0 w 1948656"/>
              <a:gd name="connsiteY3" fmla="*/ 3711575 h 3711575"/>
              <a:gd name="connsiteX4" fmla="*/ 793 w 1948656"/>
              <a:gd name="connsiteY4" fmla="*/ 2577306 h 3711575"/>
              <a:gd name="connsiteX5" fmla="*/ 0 w 1948656"/>
              <a:gd name="connsiteY5"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793 w 1948656"/>
              <a:gd name="connsiteY3" fmla="*/ 2577306 h 3711575"/>
              <a:gd name="connsiteX4" fmla="*/ 0 w 1948656"/>
              <a:gd name="connsiteY4" fmla="*/ 0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656" h="3711575">
                <a:moveTo>
                  <a:pt x="0" y="0"/>
                </a:moveTo>
                <a:lnTo>
                  <a:pt x="1948656" y="1105693"/>
                </a:lnTo>
                <a:lnTo>
                  <a:pt x="1948656" y="3711575"/>
                </a:lnTo>
                <a:lnTo>
                  <a:pt x="793" y="2577306"/>
                </a:lnTo>
                <a:cubicBezTo>
                  <a:pt x="529" y="1718204"/>
                  <a:pt x="264" y="859102"/>
                  <a:pt x="0" y="0"/>
                </a:cubicBezTo>
                <a:close/>
              </a:path>
            </a:pathLst>
          </a:custGeom>
          <a:solidFill>
            <a:schemeClr val="accent2"/>
          </a:solidFill>
        </p:spPr>
        <p:txBody>
          <a:bodyPr lIns="216000" tIns="864000" bIns="36000" anchor="t" anchorCtr="0"/>
          <a:lstStyle>
            <a:lvl1pPr marL="0" indent="0">
              <a:buFontTx/>
              <a:buNone/>
              <a:defRPr sz="20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
        <p:nvSpPr>
          <p:cNvPr id="31" name="Freeform 11"/>
          <p:cNvSpPr>
            <a:spLocks/>
          </p:cNvSpPr>
          <p:nvPr/>
        </p:nvSpPr>
        <p:spPr bwMode="auto">
          <a:xfrm>
            <a:off x="0" y="1251080"/>
            <a:ext cx="333592" cy="2398472"/>
          </a:xfrm>
          <a:custGeom>
            <a:avLst/>
            <a:gdLst>
              <a:gd name="T0" fmla="*/ 79 w 79"/>
              <a:gd name="T1" fmla="*/ 45 h 568"/>
              <a:gd name="T2" fmla="*/ 0 w 79"/>
              <a:gd name="T3" fmla="*/ 0 h 568"/>
              <a:gd name="T4" fmla="*/ 0 w 79"/>
              <a:gd name="T5" fmla="*/ 524 h 568"/>
              <a:gd name="T6" fmla="*/ 77 w 79"/>
              <a:gd name="T7" fmla="*/ 568 h 568"/>
              <a:gd name="T8" fmla="*/ 79 w 79"/>
              <a:gd name="T9" fmla="*/ 45 h 568"/>
            </a:gdLst>
            <a:ahLst/>
            <a:cxnLst>
              <a:cxn ang="0">
                <a:pos x="T0" y="T1"/>
              </a:cxn>
              <a:cxn ang="0">
                <a:pos x="T2" y="T3"/>
              </a:cxn>
              <a:cxn ang="0">
                <a:pos x="T4" y="T5"/>
              </a:cxn>
              <a:cxn ang="0">
                <a:pos x="T6" y="T7"/>
              </a:cxn>
              <a:cxn ang="0">
                <a:pos x="T8" y="T9"/>
              </a:cxn>
            </a:cxnLst>
            <a:rect l="0" t="0" r="r" b="b"/>
            <a:pathLst>
              <a:path w="79" h="568">
                <a:moveTo>
                  <a:pt x="79" y="45"/>
                </a:moveTo>
                <a:lnTo>
                  <a:pt x="0" y="0"/>
                </a:lnTo>
                <a:lnTo>
                  <a:pt x="0" y="524"/>
                </a:lnTo>
                <a:lnTo>
                  <a:pt x="77" y="568"/>
                </a:lnTo>
                <a:lnTo>
                  <a:pt x="79" y="45"/>
                </a:lnTo>
                <a:close/>
              </a:path>
            </a:pathLst>
          </a:custGeom>
          <a:gradFill>
            <a:gsLst>
              <a:gs pos="0">
                <a:schemeClr val="tx2"/>
              </a:gs>
              <a:gs pos="50000">
                <a:schemeClr val="accent2"/>
              </a:gs>
              <a:gs pos="100000">
                <a:schemeClr val="accent3"/>
              </a:gs>
            </a:gsLst>
            <a:lin ang="5400000" scaled="0"/>
          </a:gra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13"/>
          <p:cNvSpPr>
            <a:spLocks/>
          </p:cNvSpPr>
          <p:nvPr/>
        </p:nvSpPr>
        <p:spPr bwMode="auto">
          <a:xfrm>
            <a:off x="8131292" y="1492427"/>
            <a:ext cx="1024574" cy="2814486"/>
          </a:xfrm>
          <a:custGeom>
            <a:avLst/>
            <a:gdLst>
              <a:gd name="T0" fmla="*/ 0 w 245"/>
              <a:gd name="T1" fmla="*/ 524 h 664"/>
              <a:gd name="T2" fmla="*/ 243 w 245"/>
              <a:gd name="T3" fmla="*/ 664 h 664"/>
              <a:gd name="T4" fmla="*/ 245 w 245"/>
              <a:gd name="T5" fmla="*/ 141 h 664"/>
              <a:gd name="T6" fmla="*/ 0 w 245"/>
              <a:gd name="T7" fmla="*/ 0 h 664"/>
              <a:gd name="T8" fmla="*/ 0 w 245"/>
              <a:gd name="T9" fmla="*/ 524 h 664"/>
              <a:gd name="connsiteX0" fmla="*/ 0 w 10059"/>
              <a:gd name="connsiteY0" fmla="*/ 7976 h 10000"/>
              <a:gd name="connsiteX1" fmla="*/ 9977 w 10059"/>
              <a:gd name="connsiteY1" fmla="*/ 10000 h 10000"/>
              <a:gd name="connsiteX2" fmla="*/ 10059 w 10059"/>
              <a:gd name="connsiteY2" fmla="*/ 2123 h 10000"/>
              <a:gd name="connsiteX3" fmla="*/ 59 w 10059"/>
              <a:gd name="connsiteY3" fmla="*/ 0 h 10000"/>
              <a:gd name="connsiteX4" fmla="*/ 0 w 10059"/>
              <a:gd name="connsiteY4" fmla="*/ 7976 h 10000"/>
              <a:gd name="connsiteX0" fmla="*/ 0 w 10059"/>
              <a:gd name="connsiteY0" fmla="*/ 7871 h 9895"/>
              <a:gd name="connsiteX1" fmla="*/ 9977 w 10059"/>
              <a:gd name="connsiteY1" fmla="*/ 9895 h 9895"/>
              <a:gd name="connsiteX2" fmla="*/ 10059 w 10059"/>
              <a:gd name="connsiteY2" fmla="*/ 2018 h 9895"/>
              <a:gd name="connsiteX3" fmla="*/ 118 w 10059"/>
              <a:gd name="connsiteY3" fmla="*/ 0 h 9895"/>
              <a:gd name="connsiteX4" fmla="*/ 0 w 10059"/>
              <a:gd name="connsiteY4" fmla="*/ 7871 h 9895"/>
              <a:gd name="connsiteX0" fmla="*/ 0 w 10058"/>
              <a:gd name="connsiteY0" fmla="*/ 7955 h 10000"/>
              <a:gd name="connsiteX1" fmla="*/ 9918 w 10058"/>
              <a:gd name="connsiteY1" fmla="*/ 10000 h 10000"/>
              <a:gd name="connsiteX2" fmla="*/ 10058 w 10058"/>
              <a:gd name="connsiteY2" fmla="*/ 1637 h 10000"/>
              <a:gd name="connsiteX3" fmla="*/ 117 w 10058"/>
              <a:gd name="connsiteY3" fmla="*/ 0 h 10000"/>
              <a:gd name="connsiteX4" fmla="*/ 0 w 10058"/>
              <a:gd name="connsiteY4" fmla="*/ 795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0" y="7955"/>
                </a:moveTo>
                <a:lnTo>
                  <a:pt x="9918" y="10000"/>
                </a:lnTo>
                <a:cubicBezTo>
                  <a:pt x="9945" y="7346"/>
                  <a:pt x="10031" y="4291"/>
                  <a:pt x="10058" y="1637"/>
                </a:cubicBezTo>
                <a:lnTo>
                  <a:pt x="117" y="0"/>
                </a:lnTo>
                <a:cubicBezTo>
                  <a:pt x="97" y="2687"/>
                  <a:pt x="20" y="5267"/>
                  <a:pt x="0" y="7955"/>
                </a:cubicBezTo>
                <a:close/>
              </a:path>
            </a:pathLst>
          </a:custGeom>
          <a:gradFill>
            <a:gsLst>
              <a:gs pos="0">
                <a:schemeClr val="tx2"/>
              </a:gs>
              <a:gs pos="50000">
                <a:schemeClr val="accent2"/>
              </a:gs>
              <a:gs pos="100000">
                <a:schemeClr val="accent3"/>
              </a:gs>
            </a:gsLst>
            <a:lin ang="5400000" scaled="0"/>
          </a:gradFill>
          <a:ln>
            <a:noFill/>
          </a:ln>
        </p:spPr>
        <p:txBody>
          <a:bodyPr vert="horz" wrap="square" lIns="91440" tIns="45720" rIns="91440" bIns="45720" numCol="1" anchor="t" anchorCtr="0" compatLnSpc="1">
            <a:prstTxWarp prst="textNoShape">
              <a:avLst/>
            </a:prstTxWarp>
          </a:bodyPr>
          <a:lstStyle/>
          <a:p>
            <a:pPr lvl="0"/>
            <a:endParaRPr lang="en-GB"/>
          </a:p>
        </p:txBody>
      </p:sp>
    </p:spTree>
    <p:extLst>
      <p:ext uri="{BB962C8B-B14F-4D97-AF65-F5344CB8AC3E}">
        <p14:creationId xmlns:p14="http://schemas.microsoft.com/office/powerpoint/2010/main" val="2672055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3" name="Vrije vorm 12"/>
          <p:cNvSpPr/>
          <p:nvPr userDrawn="1"/>
        </p:nvSpPr>
        <p:spPr>
          <a:xfrm>
            <a:off x="-5610" y="4162483"/>
            <a:ext cx="1694165" cy="981718"/>
          </a:xfrm>
          <a:custGeom>
            <a:avLst/>
            <a:gdLst>
              <a:gd name="connsiteX0" fmla="*/ 0 w 1694165"/>
              <a:gd name="connsiteY0" fmla="*/ 0 h 981718"/>
              <a:gd name="connsiteX1" fmla="*/ 1694165 w 1694165"/>
              <a:gd name="connsiteY1" fmla="*/ 981718 h 981718"/>
              <a:gd name="connsiteX2" fmla="*/ 0 w 1694165"/>
              <a:gd name="connsiteY2" fmla="*/ 981718 h 981718"/>
              <a:gd name="connsiteX3" fmla="*/ 0 w 1694165"/>
              <a:gd name="connsiteY3" fmla="*/ 0 h 981718"/>
            </a:gdLst>
            <a:ahLst/>
            <a:cxnLst>
              <a:cxn ang="0">
                <a:pos x="connsiteX0" y="connsiteY0"/>
              </a:cxn>
              <a:cxn ang="0">
                <a:pos x="connsiteX1" y="connsiteY1"/>
              </a:cxn>
              <a:cxn ang="0">
                <a:pos x="connsiteX2" y="connsiteY2"/>
              </a:cxn>
              <a:cxn ang="0">
                <a:pos x="connsiteX3" y="connsiteY3"/>
              </a:cxn>
            </a:cxnLst>
            <a:rect l="l" t="t" r="r" b="b"/>
            <a:pathLst>
              <a:path w="1694165" h="981718">
                <a:moveTo>
                  <a:pt x="0" y="0"/>
                </a:moveTo>
                <a:lnTo>
                  <a:pt x="1694165" y="981718"/>
                </a:lnTo>
                <a:lnTo>
                  <a:pt x="0" y="981718"/>
                </a:lnTo>
                <a:lnTo>
                  <a:pt x="0" y="0"/>
                </a:lnTo>
                <a:close/>
              </a:path>
            </a:pathLst>
          </a:custGeom>
          <a:gradFill>
            <a:gsLst>
              <a:gs pos="47500">
                <a:schemeClr val="accent2"/>
              </a:gs>
              <a:gs pos="0">
                <a:schemeClr val="accent1"/>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41268" y="106269"/>
            <a:ext cx="7298840" cy="473119"/>
          </a:xfrm>
        </p:spPr>
        <p:txBody>
          <a:bodyPr/>
          <a:lstStyle>
            <a:lvl1pPr>
              <a:defRPr>
                <a:solidFill>
                  <a:schemeClr val="accent1"/>
                </a:solidFill>
              </a:defRPr>
            </a:lvl1pPr>
          </a:lstStyle>
          <a:p>
            <a:r>
              <a:rPr lang="nl-NL"/>
              <a:t>Klik om stijl te bewerken</a:t>
            </a:r>
            <a:endParaRPr lang="en-GB"/>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18" y="4329725"/>
            <a:ext cx="848772" cy="774505"/>
          </a:xfrm>
          <a:prstGeom prst="rect">
            <a:avLst/>
          </a:prstGeom>
        </p:spPr>
      </p:pic>
      <p:pic>
        <p:nvPicPr>
          <p:cNvPr id="40" name="Afbeelding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sp>
        <p:nvSpPr>
          <p:cNvPr id="21" name="Tijdelijke aanduiding voor tekst 6"/>
          <p:cNvSpPr>
            <a:spLocks noGrp="1"/>
          </p:cNvSpPr>
          <p:nvPr>
            <p:ph type="body" sz="quarter" idx="13"/>
          </p:nvPr>
        </p:nvSpPr>
        <p:spPr>
          <a:xfrm>
            <a:off x="1892002" y="2039520"/>
            <a:ext cx="1269346" cy="2416318"/>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1118 w 1949774"/>
              <a:gd name="connsiteY0" fmla="*/ 0 h 3711575"/>
              <a:gd name="connsiteX1" fmla="*/ 1949774 w 1949774"/>
              <a:gd name="connsiteY1" fmla="*/ 0 h 3711575"/>
              <a:gd name="connsiteX2" fmla="*/ 1949774 w 1949774"/>
              <a:gd name="connsiteY2" fmla="*/ 3711575 h 3711575"/>
              <a:gd name="connsiteX3" fmla="*/ 1118 w 1949774"/>
              <a:gd name="connsiteY3" fmla="*/ 3711575 h 3711575"/>
              <a:gd name="connsiteX4" fmla="*/ 0 w 1949774"/>
              <a:gd name="connsiteY4" fmla="*/ 1105693 h 3711575"/>
              <a:gd name="connsiteX5" fmla="*/ 1118 w 1949774"/>
              <a:gd name="connsiteY5"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949774 w 1949774"/>
              <a:gd name="connsiteY3" fmla="*/ 3711575 h 3711575"/>
              <a:gd name="connsiteX4" fmla="*/ 1118 w 1949774"/>
              <a:gd name="connsiteY4" fmla="*/ 3711575 h 3711575"/>
              <a:gd name="connsiteX5" fmla="*/ 0 w 1949774"/>
              <a:gd name="connsiteY5" fmla="*/ 1105693 h 3711575"/>
              <a:gd name="connsiteX6" fmla="*/ 1118 w 1949774"/>
              <a:gd name="connsiteY6"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 name="connsiteX5" fmla="*/ 1118 w 1949774"/>
              <a:gd name="connsiteY5" fmla="*/ 0 h 3711575"/>
              <a:gd name="connsiteX0" fmla="*/ 0 w 1949774"/>
              <a:gd name="connsiteY0" fmla="*/ 1154019 h 3759901"/>
              <a:gd name="connsiteX1" fmla="*/ 1949774 w 1949774"/>
              <a:gd name="connsiteY1" fmla="*/ 48326 h 3759901"/>
              <a:gd name="connsiteX2" fmla="*/ 1947863 w 1949774"/>
              <a:gd name="connsiteY2" fmla="*/ 2620869 h 3759901"/>
              <a:gd name="connsiteX3" fmla="*/ 1118 w 1949774"/>
              <a:gd name="connsiteY3" fmla="*/ 3759901 h 3759901"/>
              <a:gd name="connsiteX4" fmla="*/ 0 w 1949774"/>
              <a:gd name="connsiteY4" fmla="*/ 1154019 h 3759901"/>
              <a:gd name="connsiteX0" fmla="*/ 0 w 1949774"/>
              <a:gd name="connsiteY0" fmla="*/ 1105693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9774" h="3711575">
                <a:moveTo>
                  <a:pt x="0" y="1105693"/>
                </a:moveTo>
                <a:lnTo>
                  <a:pt x="1949774" y="0"/>
                </a:lnTo>
                <a:lnTo>
                  <a:pt x="1947863" y="2572543"/>
                </a:lnTo>
                <a:lnTo>
                  <a:pt x="1118" y="3711575"/>
                </a:lnTo>
                <a:cubicBezTo>
                  <a:pt x="745" y="2842948"/>
                  <a:pt x="373" y="1974320"/>
                  <a:pt x="0" y="1105693"/>
                </a:cubicBezTo>
                <a:close/>
              </a:path>
            </a:pathLst>
          </a:custGeom>
          <a:solidFill>
            <a:schemeClr val="accent2"/>
          </a:solidFill>
        </p:spPr>
        <p:txBody>
          <a:bodyPr lIns="144000" tIns="936000" bIns="36000" anchor="t" anchorCtr="0"/>
          <a:lstStyle>
            <a:lvl1pPr marL="0" indent="0">
              <a:buFontTx/>
              <a:buNone/>
              <a:defRPr sz="16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
        <p:nvSpPr>
          <p:cNvPr id="22" name="Tijdelijke aanduiding voor tekst 6"/>
          <p:cNvSpPr>
            <a:spLocks noGrp="1"/>
          </p:cNvSpPr>
          <p:nvPr>
            <p:ph type="body" sz="quarter" idx="12"/>
          </p:nvPr>
        </p:nvSpPr>
        <p:spPr>
          <a:xfrm>
            <a:off x="327625" y="2025774"/>
            <a:ext cx="1496067" cy="2459849"/>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0 w 1948656"/>
              <a:gd name="connsiteY5"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793 w 1948656"/>
              <a:gd name="connsiteY5" fmla="*/ 2577306 h 3711575"/>
              <a:gd name="connsiteX6" fmla="*/ 0 w 1948656"/>
              <a:gd name="connsiteY6"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0 w 1948656"/>
              <a:gd name="connsiteY3" fmla="*/ 3711575 h 3711575"/>
              <a:gd name="connsiteX4" fmla="*/ 793 w 1948656"/>
              <a:gd name="connsiteY4" fmla="*/ 2577306 h 3711575"/>
              <a:gd name="connsiteX5" fmla="*/ 0 w 1948656"/>
              <a:gd name="connsiteY5"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793 w 1948656"/>
              <a:gd name="connsiteY3" fmla="*/ 2577306 h 3711575"/>
              <a:gd name="connsiteX4" fmla="*/ 0 w 1948656"/>
              <a:gd name="connsiteY4" fmla="*/ 0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656" h="3711575">
                <a:moveTo>
                  <a:pt x="0" y="0"/>
                </a:moveTo>
                <a:lnTo>
                  <a:pt x="1948656" y="1105693"/>
                </a:lnTo>
                <a:lnTo>
                  <a:pt x="1948656" y="3711575"/>
                </a:lnTo>
                <a:lnTo>
                  <a:pt x="793" y="2577306"/>
                </a:lnTo>
                <a:cubicBezTo>
                  <a:pt x="529" y="1718204"/>
                  <a:pt x="264" y="859102"/>
                  <a:pt x="0" y="0"/>
                </a:cubicBezTo>
                <a:close/>
              </a:path>
            </a:pathLst>
          </a:custGeom>
          <a:solidFill>
            <a:schemeClr val="tx2"/>
          </a:solidFill>
        </p:spPr>
        <p:txBody>
          <a:bodyPr lIns="144000" tIns="720000" bIns="36000" anchor="t" anchorCtr="0"/>
          <a:lstStyle>
            <a:lvl1pPr marL="0" indent="0">
              <a:buFontTx/>
              <a:buNone/>
              <a:defRPr sz="16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
        <p:nvSpPr>
          <p:cNvPr id="23" name="Tijdelijke aanduiding voor tekst 6"/>
          <p:cNvSpPr>
            <a:spLocks noGrp="1"/>
          </p:cNvSpPr>
          <p:nvPr>
            <p:ph type="body" sz="quarter" idx="14"/>
          </p:nvPr>
        </p:nvSpPr>
        <p:spPr>
          <a:xfrm>
            <a:off x="3229658" y="1289256"/>
            <a:ext cx="1259792" cy="2398129"/>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1118 w 1949774"/>
              <a:gd name="connsiteY0" fmla="*/ 0 h 3711575"/>
              <a:gd name="connsiteX1" fmla="*/ 1949774 w 1949774"/>
              <a:gd name="connsiteY1" fmla="*/ 0 h 3711575"/>
              <a:gd name="connsiteX2" fmla="*/ 1949774 w 1949774"/>
              <a:gd name="connsiteY2" fmla="*/ 3711575 h 3711575"/>
              <a:gd name="connsiteX3" fmla="*/ 1118 w 1949774"/>
              <a:gd name="connsiteY3" fmla="*/ 3711575 h 3711575"/>
              <a:gd name="connsiteX4" fmla="*/ 0 w 1949774"/>
              <a:gd name="connsiteY4" fmla="*/ 1105693 h 3711575"/>
              <a:gd name="connsiteX5" fmla="*/ 1118 w 1949774"/>
              <a:gd name="connsiteY5"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949774 w 1949774"/>
              <a:gd name="connsiteY3" fmla="*/ 3711575 h 3711575"/>
              <a:gd name="connsiteX4" fmla="*/ 1118 w 1949774"/>
              <a:gd name="connsiteY4" fmla="*/ 3711575 h 3711575"/>
              <a:gd name="connsiteX5" fmla="*/ 0 w 1949774"/>
              <a:gd name="connsiteY5" fmla="*/ 1105693 h 3711575"/>
              <a:gd name="connsiteX6" fmla="*/ 1118 w 1949774"/>
              <a:gd name="connsiteY6"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 name="connsiteX5" fmla="*/ 1118 w 1949774"/>
              <a:gd name="connsiteY5" fmla="*/ 0 h 3711575"/>
              <a:gd name="connsiteX0" fmla="*/ 0 w 1949774"/>
              <a:gd name="connsiteY0" fmla="*/ 1154019 h 3759901"/>
              <a:gd name="connsiteX1" fmla="*/ 1949774 w 1949774"/>
              <a:gd name="connsiteY1" fmla="*/ 48326 h 3759901"/>
              <a:gd name="connsiteX2" fmla="*/ 1947863 w 1949774"/>
              <a:gd name="connsiteY2" fmla="*/ 2620869 h 3759901"/>
              <a:gd name="connsiteX3" fmla="*/ 1118 w 1949774"/>
              <a:gd name="connsiteY3" fmla="*/ 3759901 h 3759901"/>
              <a:gd name="connsiteX4" fmla="*/ 0 w 1949774"/>
              <a:gd name="connsiteY4" fmla="*/ 1154019 h 3759901"/>
              <a:gd name="connsiteX0" fmla="*/ 0 w 1949774"/>
              <a:gd name="connsiteY0" fmla="*/ 1105693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9774" h="3711575">
                <a:moveTo>
                  <a:pt x="0" y="1105693"/>
                </a:moveTo>
                <a:lnTo>
                  <a:pt x="1949774" y="0"/>
                </a:lnTo>
                <a:lnTo>
                  <a:pt x="1947863" y="2572543"/>
                </a:lnTo>
                <a:lnTo>
                  <a:pt x="1118" y="3711575"/>
                </a:lnTo>
                <a:cubicBezTo>
                  <a:pt x="745" y="2842948"/>
                  <a:pt x="373" y="1974320"/>
                  <a:pt x="0" y="1105693"/>
                </a:cubicBezTo>
                <a:close/>
              </a:path>
            </a:pathLst>
          </a:custGeom>
          <a:solidFill>
            <a:schemeClr val="tx2"/>
          </a:solidFill>
        </p:spPr>
        <p:txBody>
          <a:bodyPr lIns="144000" tIns="900000" bIns="36000" anchor="t" anchorCtr="0"/>
          <a:lstStyle>
            <a:lvl1pPr marL="0" indent="0">
              <a:buFontTx/>
              <a:buNone/>
              <a:defRPr sz="16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
        <p:nvSpPr>
          <p:cNvPr id="24" name="Tijdelijke aanduiding voor tekst 6"/>
          <p:cNvSpPr>
            <a:spLocks noGrp="1"/>
          </p:cNvSpPr>
          <p:nvPr>
            <p:ph type="body" sz="quarter" idx="15"/>
          </p:nvPr>
        </p:nvSpPr>
        <p:spPr>
          <a:xfrm>
            <a:off x="7356839" y="1281640"/>
            <a:ext cx="1459538" cy="2399787"/>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0 w 1948656"/>
              <a:gd name="connsiteY5"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793 w 1948656"/>
              <a:gd name="connsiteY5" fmla="*/ 2577306 h 3711575"/>
              <a:gd name="connsiteX6" fmla="*/ 0 w 1948656"/>
              <a:gd name="connsiteY6"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0 w 1948656"/>
              <a:gd name="connsiteY3" fmla="*/ 3711575 h 3711575"/>
              <a:gd name="connsiteX4" fmla="*/ 793 w 1948656"/>
              <a:gd name="connsiteY4" fmla="*/ 2577306 h 3711575"/>
              <a:gd name="connsiteX5" fmla="*/ 0 w 1948656"/>
              <a:gd name="connsiteY5"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793 w 1948656"/>
              <a:gd name="connsiteY3" fmla="*/ 2577306 h 3711575"/>
              <a:gd name="connsiteX4" fmla="*/ 0 w 1948656"/>
              <a:gd name="connsiteY4" fmla="*/ 0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656" h="3711575">
                <a:moveTo>
                  <a:pt x="0" y="0"/>
                </a:moveTo>
                <a:lnTo>
                  <a:pt x="1948656" y="1105693"/>
                </a:lnTo>
                <a:lnTo>
                  <a:pt x="1948656" y="3711575"/>
                </a:lnTo>
                <a:lnTo>
                  <a:pt x="793" y="2577306"/>
                </a:lnTo>
                <a:cubicBezTo>
                  <a:pt x="529" y="1718204"/>
                  <a:pt x="264" y="859102"/>
                  <a:pt x="0" y="0"/>
                </a:cubicBezTo>
                <a:close/>
              </a:path>
            </a:pathLst>
          </a:custGeom>
          <a:solidFill>
            <a:schemeClr val="accent2"/>
          </a:solidFill>
        </p:spPr>
        <p:txBody>
          <a:bodyPr lIns="144000" tIns="576000" bIns="36000" anchor="t" anchorCtr="0"/>
          <a:lstStyle>
            <a:lvl1pPr marL="0" indent="0">
              <a:buFontTx/>
              <a:buNone/>
              <a:defRPr sz="16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
        <p:nvSpPr>
          <p:cNvPr id="31" name="Freeform 11"/>
          <p:cNvSpPr>
            <a:spLocks/>
          </p:cNvSpPr>
          <p:nvPr/>
        </p:nvSpPr>
        <p:spPr bwMode="auto">
          <a:xfrm>
            <a:off x="0" y="1852737"/>
            <a:ext cx="259315" cy="1852501"/>
          </a:xfrm>
          <a:custGeom>
            <a:avLst/>
            <a:gdLst>
              <a:gd name="T0" fmla="*/ 79 w 79"/>
              <a:gd name="T1" fmla="*/ 45 h 568"/>
              <a:gd name="T2" fmla="*/ 0 w 79"/>
              <a:gd name="T3" fmla="*/ 0 h 568"/>
              <a:gd name="T4" fmla="*/ 0 w 79"/>
              <a:gd name="T5" fmla="*/ 524 h 568"/>
              <a:gd name="T6" fmla="*/ 77 w 79"/>
              <a:gd name="T7" fmla="*/ 568 h 568"/>
              <a:gd name="T8" fmla="*/ 79 w 79"/>
              <a:gd name="T9" fmla="*/ 45 h 568"/>
              <a:gd name="connsiteX0" fmla="*/ 10000 w 10000"/>
              <a:gd name="connsiteY0" fmla="*/ 792 h 9936"/>
              <a:gd name="connsiteX1" fmla="*/ 0 w 10000"/>
              <a:gd name="connsiteY1" fmla="*/ 0 h 9936"/>
              <a:gd name="connsiteX2" fmla="*/ 0 w 10000"/>
              <a:gd name="connsiteY2" fmla="*/ 9225 h 9936"/>
              <a:gd name="connsiteX3" fmla="*/ 9977 w 10000"/>
              <a:gd name="connsiteY3" fmla="*/ 9936 h 9936"/>
              <a:gd name="connsiteX4" fmla="*/ 10000 w 10000"/>
              <a:gd name="connsiteY4" fmla="*/ 792 h 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36">
                <a:moveTo>
                  <a:pt x="10000" y="792"/>
                </a:moveTo>
                <a:lnTo>
                  <a:pt x="0" y="0"/>
                </a:lnTo>
                <a:lnTo>
                  <a:pt x="0" y="9225"/>
                </a:lnTo>
                <a:lnTo>
                  <a:pt x="9977" y="9936"/>
                </a:lnTo>
                <a:cubicBezTo>
                  <a:pt x="9985" y="6888"/>
                  <a:pt x="9992" y="3840"/>
                  <a:pt x="10000" y="792"/>
                </a:cubicBezTo>
                <a:close/>
              </a:path>
            </a:pathLst>
          </a:custGeom>
          <a:gradFill>
            <a:gsLst>
              <a:gs pos="0">
                <a:schemeClr val="tx2"/>
              </a:gs>
              <a:gs pos="50000">
                <a:schemeClr val="accent2"/>
              </a:gs>
              <a:gs pos="100000">
                <a:schemeClr val="accent3"/>
              </a:gs>
            </a:gsLst>
            <a:lin ang="5400000" scaled="0"/>
          </a:gradFill>
          <a:ln>
            <a:noFill/>
          </a:ln>
        </p:spPr>
        <p:txBody>
          <a:bodyPr vert="horz" wrap="square" lIns="91440" tIns="45720" rIns="91440" bIns="45720" numCol="1" anchor="t" anchorCtr="0" compatLnSpc="1">
            <a:prstTxWarp prst="textNoShape">
              <a:avLst/>
            </a:prstTxWarp>
          </a:bodyPr>
          <a:lstStyle/>
          <a:p>
            <a:endParaRPr lang="en-GB"/>
          </a:p>
        </p:txBody>
      </p:sp>
      <p:sp>
        <p:nvSpPr>
          <p:cNvPr id="12" name="Tijdelijke aanduiding voor tekst 6"/>
          <p:cNvSpPr>
            <a:spLocks noGrp="1"/>
          </p:cNvSpPr>
          <p:nvPr>
            <p:ph type="body" sz="quarter" idx="16"/>
          </p:nvPr>
        </p:nvSpPr>
        <p:spPr>
          <a:xfrm>
            <a:off x="4557760" y="559701"/>
            <a:ext cx="1229624" cy="2371145"/>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1118 w 1949774"/>
              <a:gd name="connsiteY0" fmla="*/ 0 h 3711575"/>
              <a:gd name="connsiteX1" fmla="*/ 1949774 w 1949774"/>
              <a:gd name="connsiteY1" fmla="*/ 0 h 3711575"/>
              <a:gd name="connsiteX2" fmla="*/ 1949774 w 1949774"/>
              <a:gd name="connsiteY2" fmla="*/ 3711575 h 3711575"/>
              <a:gd name="connsiteX3" fmla="*/ 1118 w 1949774"/>
              <a:gd name="connsiteY3" fmla="*/ 3711575 h 3711575"/>
              <a:gd name="connsiteX4" fmla="*/ 0 w 1949774"/>
              <a:gd name="connsiteY4" fmla="*/ 1105693 h 3711575"/>
              <a:gd name="connsiteX5" fmla="*/ 1118 w 1949774"/>
              <a:gd name="connsiteY5"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949774 w 1949774"/>
              <a:gd name="connsiteY3" fmla="*/ 3711575 h 3711575"/>
              <a:gd name="connsiteX4" fmla="*/ 1118 w 1949774"/>
              <a:gd name="connsiteY4" fmla="*/ 3711575 h 3711575"/>
              <a:gd name="connsiteX5" fmla="*/ 0 w 1949774"/>
              <a:gd name="connsiteY5" fmla="*/ 1105693 h 3711575"/>
              <a:gd name="connsiteX6" fmla="*/ 1118 w 1949774"/>
              <a:gd name="connsiteY6" fmla="*/ 0 h 3711575"/>
              <a:gd name="connsiteX0" fmla="*/ 1118 w 1949774"/>
              <a:gd name="connsiteY0" fmla="*/ 0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 name="connsiteX5" fmla="*/ 1118 w 1949774"/>
              <a:gd name="connsiteY5" fmla="*/ 0 h 3711575"/>
              <a:gd name="connsiteX0" fmla="*/ 0 w 1949774"/>
              <a:gd name="connsiteY0" fmla="*/ 1154019 h 3759901"/>
              <a:gd name="connsiteX1" fmla="*/ 1949774 w 1949774"/>
              <a:gd name="connsiteY1" fmla="*/ 48326 h 3759901"/>
              <a:gd name="connsiteX2" fmla="*/ 1947863 w 1949774"/>
              <a:gd name="connsiteY2" fmla="*/ 2620869 h 3759901"/>
              <a:gd name="connsiteX3" fmla="*/ 1118 w 1949774"/>
              <a:gd name="connsiteY3" fmla="*/ 3759901 h 3759901"/>
              <a:gd name="connsiteX4" fmla="*/ 0 w 1949774"/>
              <a:gd name="connsiteY4" fmla="*/ 1154019 h 3759901"/>
              <a:gd name="connsiteX0" fmla="*/ 0 w 1949774"/>
              <a:gd name="connsiteY0" fmla="*/ 1105693 h 3711575"/>
              <a:gd name="connsiteX1" fmla="*/ 1949774 w 1949774"/>
              <a:gd name="connsiteY1" fmla="*/ 0 h 3711575"/>
              <a:gd name="connsiteX2" fmla="*/ 1947863 w 1949774"/>
              <a:gd name="connsiteY2" fmla="*/ 2572543 h 3711575"/>
              <a:gd name="connsiteX3" fmla="*/ 1118 w 1949774"/>
              <a:gd name="connsiteY3" fmla="*/ 3711575 h 3711575"/>
              <a:gd name="connsiteX4" fmla="*/ 0 w 1949774"/>
              <a:gd name="connsiteY4" fmla="*/ 1105693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9774" h="3711575">
                <a:moveTo>
                  <a:pt x="0" y="1105693"/>
                </a:moveTo>
                <a:lnTo>
                  <a:pt x="1949774" y="0"/>
                </a:lnTo>
                <a:lnTo>
                  <a:pt x="1947863" y="2572543"/>
                </a:lnTo>
                <a:lnTo>
                  <a:pt x="1118" y="3711575"/>
                </a:lnTo>
                <a:cubicBezTo>
                  <a:pt x="745" y="2842948"/>
                  <a:pt x="373" y="1974320"/>
                  <a:pt x="0" y="1105693"/>
                </a:cubicBezTo>
                <a:close/>
              </a:path>
            </a:pathLst>
          </a:custGeom>
          <a:solidFill>
            <a:schemeClr val="accent2"/>
          </a:solidFill>
        </p:spPr>
        <p:txBody>
          <a:bodyPr lIns="144000" tIns="900000" bIns="36000" anchor="t" anchorCtr="0"/>
          <a:lstStyle>
            <a:lvl1pPr marL="0" indent="0">
              <a:buFontTx/>
              <a:buNone/>
              <a:defRPr sz="16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
        <p:nvSpPr>
          <p:cNvPr id="15" name="Tijdelijke aanduiding voor tekst 6"/>
          <p:cNvSpPr>
            <a:spLocks noGrp="1"/>
          </p:cNvSpPr>
          <p:nvPr>
            <p:ph type="body" sz="quarter" idx="17"/>
          </p:nvPr>
        </p:nvSpPr>
        <p:spPr>
          <a:xfrm>
            <a:off x="5855694" y="560849"/>
            <a:ext cx="1432835" cy="2355882"/>
          </a:xfrm>
          <a:custGeom>
            <a:avLst/>
            <a:gdLst>
              <a:gd name="connsiteX0" fmla="*/ 0 w 1948656"/>
              <a:gd name="connsiteY0" fmla="*/ 0 h 3711575"/>
              <a:gd name="connsiteX1" fmla="*/ 1948656 w 1948656"/>
              <a:gd name="connsiteY1" fmla="*/ 0 h 3711575"/>
              <a:gd name="connsiteX2" fmla="*/ 1948656 w 1948656"/>
              <a:gd name="connsiteY2" fmla="*/ 3711575 h 3711575"/>
              <a:gd name="connsiteX3" fmla="*/ 0 w 1948656"/>
              <a:gd name="connsiteY3" fmla="*/ 3711575 h 3711575"/>
              <a:gd name="connsiteX4" fmla="*/ 0 w 1948656"/>
              <a:gd name="connsiteY4"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0 w 1948656"/>
              <a:gd name="connsiteY5" fmla="*/ 0 h 3711575"/>
              <a:gd name="connsiteX0" fmla="*/ 0 w 1948656"/>
              <a:gd name="connsiteY0" fmla="*/ 0 h 3711575"/>
              <a:gd name="connsiteX1" fmla="*/ 1948656 w 1948656"/>
              <a:gd name="connsiteY1" fmla="*/ 0 h 3711575"/>
              <a:gd name="connsiteX2" fmla="*/ 1948656 w 1948656"/>
              <a:gd name="connsiteY2" fmla="*/ 1105693 h 3711575"/>
              <a:gd name="connsiteX3" fmla="*/ 1948656 w 1948656"/>
              <a:gd name="connsiteY3" fmla="*/ 3711575 h 3711575"/>
              <a:gd name="connsiteX4" fmla="*/ 0 w 1948656"/>
              <a:gd name="connsiteY4" fmla="*/ 3711575 h 3711575"/>
              <a:gd name="connsiteX5" fmla="*/ 793 w 1948656"/>
              <a:gd name="connsiteY5" fmla="*/ 2577306 h 3711575"/>
              <a:gd name="connsiteX6" fmla="*/ 0 w 1948656"/>
              <a:gd name="connsiteY6"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0 w 1948656"/>
              <a:gd name="connsiteY3" fmla="*/ 3711575 h 3711575"/>
              <a:gd name="connsiteX4" fmla="*/ 793 w 1948656"/>
              <a:gd name="connsiteY4" fmla="*/ 2577306 h 3711575"/>
              <a:gd name="connsiteX5" fmla="*/ 0 w 1948656"/>
              <a:gd name="connsiteY5" fmla="*/ 0 h 3711575"/>
              <a:gd name="connsiteX0" fmla="*/ 0 w 1948656"/>
              <a:gd name="connsiteY0" fmla="*/ 0 h 3711575"/>
              <a:gd name="connsiteX1" fmla="*/ 1948656 w 1948656"/>
              <a:gd name="connsiteY1" fmla="*/ 1105693 h 3711575"/>
              <a:gd name="connsiteX2" fmla="*/ 1948656 w 1948656"/>
              <a:gd name="connsiteY2" fmla="*/ 3711575 h 3711575"/>
              <a:gd name="connsiteX3" fmla="*/ 793 w 1948656"/>
              <a:gd name="connsiteY3" fmla="*/ 2577306 h 3711575"/>
              <a:gd name="connsiteX4" fmla="*/ 0 w 1948656"/>
              <a:gd name="connsiteY4" fmla="*/ 0 h 371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656" h="3711575">
                <a:moveTo>
                  <a:pt x="0" y="0"/>
                </a:moveTo>
                <a:lnTo>
                  <a:pt x="1948656" y="1105693"/>
                </a:lnTo>
                <a:lnTo>
                  <a:pt x="1948656" y="3711575"/>
                </a:lnTo>
                <a:lnTo>
                  <a:pt x="793" y="2577306"/>
                </a:lnTo>
                <a:cubicBezTo>
                  <a:pt x="529" y="1718204"/>
                  <a:pt x="264" y="859102"/>
                  <a:pt x="0" y="0"/>
                </a:cubicBezTo>
                <a:close/>
              </a:path>
            </a:pathLst>
          </a:custGeom>
          <a:solidFill>
            <a:schemeClr val="tx2"/>
          </a:solidFill>
        </p:spPr>
        <p:txBody>
          <a:bodyPr lIns="144000" tIns="648000" bIns="36000" anchor="t" anchorCtr="0"/>
          <a:lstStyle>
            <a:lvl1pPr marL="0" indent="0">
              <a:buFontTx/>
              <a:buNone/>
              <a:defRPr sz="1600">
                <a:solidFill>
                  <a:schemeClr val="bg1"/>
                </a:solidFill>
              </a:defRPr>
            </a:lvl1pPr>
            <a:lvl2pPr marL="0" indent="0">
              <a:buFontTx/>
              <a:buNone/>
              <a:defRPr sz="1500"/>
            </a:lvl2pPr>
            <a:lvl3pPr marL="0" indent="0">
              <a:buFontTx/>
              <a:buNone/>
              <a:defRPr sz="1500"/>
            </a:lvl3pPr>
            <a:lvl4pPr marL="0" indent="0">
              <a:buFontTx/>
              <a:buNone/>
              <a:defRPr sz="1500"/>
            </a:lvl4pPr>
            <a:lvl5pPr marL="1944000" indent="0">
              <a:buFontTx/>
              <a:buNone/>
              <a:defRPr sz="1500"/>
            </a:lvl5pPr>
          </a:lstStyle>
          <a:p>
            <a:pPr lvl="0"/>
            <a:r>
              <a:rPr lang="nl-NL"/>
              <a:t>Klikken om de tekststijl van het model te bewerken</a:t>
            </a:r>
          </a:p>
        </p:txBody>
      </p:sp>
      <p:sp>
        <p:nvSpPr>
          <p:cNvPr id="16" name="Freeform 11"/>
          <p:cNvSpPr>
            <a:spLocks/>
          </p:cNvSpPr>
          <p:nvPr userDrawn="1"/>
        </p:nvSpPr>
        <p:spPr bwMode="auto">
          <a:xfrm>
            <a:off x="8884685" y="2017052"/>
            <a:ext cx="265279" cy="1846534"/>
          </a:xfrm>
          <a:custGeom>
            <a:avLst/>
            <a:gdLst>
              <a:gd name="T0" fmla="*/ 79 w 79"/>
              <a:gd name="T1" fmla="*/ 45 h 568"/>
              <a:gd name="T2" fmla="*/ 0 w 79"/>
              <a:gd name="T3" fmla="*/ 0 h 568"/>
              <a:gd name="T4" fmla="*/ 0 w 79"/>
              <a:gd name="T5" fmla="*/ 524 h 568"/>
              <a:gd name="T6" fmla="*/ 77 w 79"/>
              <a:gd name="T7" fmla="*/ 568 h 568"/>
              <a:gd name="T8" fmla="*/ 79 w 79"/>
              <a:gd name="T9" fmla="*/ 45 h 568"/>
              <a:gd name="connsiteX0" fmla="*/ 10000 w 10000"/>
              <a:gd name="connsiteY0" fmla="*/ 792 h 9904"/>
              <a:gd name="connsiteX1" fmla="*/ 0 w 10000"/>
              <a:gd name="connsiteY1" fmla="*/ 0 h 9904"/>
              <a:gd name="connsiteX2" fmla="*/ 0 w 10000"/>
              <a:gd name="connsiteY2" fmla="*/ 9225 h 9904"/>
              <a:gd name="connsiteX3" fmla="*/ 9977 w 10000"/>
              <a:gd name="connsiteY3" fmla="*/ 9904 h 9904"/>
              <a:gd name="connsiteX4" fmla="*/ 10000 w 10000"/>
              <a:gd name="connsiteY4" fmla="*/ 792 h 9904"/>
              <a:gd name="connsiteX0" fmla="*/ 10230 w 10230"/>
              <a:gd name="connsiteY0" fmla="*/ 671 h 10000"/>
              <a:gd name="connsiteX1" fmla="*/ 0 w 10230"/>
              <a:gd name="connsiteY1" fmla="*/ 0 h 10000"/>
              <a:gd name="connsiteX2" fmla="*/ 0 w 10230"/>
              <a:gd name="connsiteY2" fmla="*/ 9314 h 10000"/>
              <a:gd name="connsiteX3" fmla="*/ 9977 w 10230"/>
              <a:gd name="connsiteY3" fmla="*/ 10000 h 10000"/>
              <a:gd name="connsiteX4" fmla="*/ 10230 w 10230"/>
              <a:gd name="connsiteY4" fmla="*/ 671 h 10000"/>
              <a:gd name="connsiteX0" fmla="*/ 10230 w 10230"/>
              <a:gd name="connsiteY0" fmla="*/ 671 h 10000"/>
              <a:gd name="connsiteX1" fmla="*/ 0 w 10230"/>
              <a:gd name="connsiteY1" fmla="*/ 0 h 10000"/>
              <a:gd name="connsiteX2" fmla="*/ 0 w 10230"/>
              <a:gd name="connsiteY2" fmla="*/ 9217 h 10000"/>
              <a:gd name="connsiteX3" fmla="*/ 9977 w 10230"/>
              <a:gd name="connsiteY3" fmla="*/ 10000 h 10000"/>
              <a:gd name="connsiteX4" fmla="*/ 10230 w 10230"/>
              <a:gd name="connsiteY4" fmla="*/ 67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0" h="10000">
                <a:moveTo>
                  <a:pt x="10230" y="671"/>
                </a:moveTo>
                <a:lnTo>
                  <a:pt x="0" y="0"/>
                </a:lnTo>
                <a:lnTo>
                  <a:pt x="0" y="9217"/>
                </a:lnTo>
                <a:lnTo>
                  <a:pt x="9977" y="10000"/>
                </a:lnTo>
                <a:cubicBezTo>
                  <a:pt x="9985" y="6934"/>
                  <a:pt x="10222" y="3737"/>
                  <a:pt x="10230" y="671"/>
                </a:cubicBezTo>
                <a:close/>
              </a:path>
            </a:pathLst>
          </a:custGeom>
          <a:gradFill>
            <a:gsLst>
              <a:gs pos="0">
                <a:schemeClr val="tx2"/>
              </a:gs>
              <a:gs pos="50000">
                <a:schemeClr val="accent2"/>
              </a:gs>
              <a:gs pos="100000">
                <a:schemeClr val="accent3"/>
              </a:gs>
            </a:gsLst>
            <a:lin ang="5400000" scaled="0"/>
          </a:gra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820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3" name="Vrije vorm 12"/>
          <p:cNvSpPr/>
          <p:nvPr userDrawn="1"/>
        </p:nvSpPr>
        <p:spPr>
          <a:xfrm>
            <a:off x="-5610" y="4162483"/>
            <a:ext cx="1694165" cy="981718"/>
          </a:xfrm>
          <a:custGeom>
            <a:avLst/>
            <a:gdLst>
              <a:gd name="connsiteX0" fmla="*/ 0 w 1694165"/>
              <a:gd name="connsiteY0" fmla="*/ 0 h 981718"/>
              <a:gd name="connsiteX1" fmla="*/ 1694165 w 1694165"/>
              <a:gd name="connsiteY1" fmla="*/ 981718 h 981718"/>
              <a:gd name="connsiteX2" fmla="*/ 0 w 1694165"/>
              <a:gd name="connsiteY2" fmla="*/ 981718 h 981718"/>
              <a:gd name="connsiteX3" fmla="*/ 0 w 1694165"/>
              <a:gd name="connsiteY3" fmla="*/ 0 h 981718"/>
            </a:gdLst>
            <a:ahLst/>
            <a:cxnLst>
              <a:cxn ang="0">
                <a:pos x="connsiteX0" y="connsiteY0"/>
              </a:cxn>
              <a:cxn ang="0">
                <a:pos x="connsiteX1" y="connsiteY1"/>
              </a:cxn>
              <a:cxn ang="0">
                <a:pos x="connsiteX2" y="connsiteY2"/>
              </a:cxn>
              <a:cxn ang="0">
                <a:pos x="connsiteX3" y="connsiteY3"/>
              </a:cxn>
            </a:cxnLst>
            <a:rect l="l" t="t" r="r" b="b"/>
            <a:pathLst>
              <a:path w="1694165" h="981718">
                <a:moveTo>
                  <a:pt x="0" y="0"/>
                </a:moveTo>
                <a:lnTo>
                  <a:pt x="1694165" y="981718"/>
                </a:lnTo>
                <a:lnTo>
                  <a:pt x="0" y="981718"/>
                </a:lnTo>
                <a:lnTo>
                  <a:pt x="0" y="0"/>
                </a:lnTo>
                <a:close/>
              </a:path>
            </a:pathLst>
          </a:custGeom>
          <a:gradFill>
            <a:gsLst>
              <a:gs pos="47500">
                <a:schemeClr val="accent2"/>
              </a:gs>
              <a:gs pos="0">
                <a:schemeClr val="accent1"/>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441268" y="106269"/>
            <a:ext cx="4401776" cy="473119"/>
          </a:xfrm>
        </p:spPr>
        <p:txBody>
          <a:bodyPr/>
          <a:lstStyle>
            <a:lvl1pPr>
              <a:defRPr>
                <a:solidFill>
                  <a:schemeClr val="accent1"/>
                </a:solidFill>
              </a:defRPr>
            </a:lvl1pPr>
          </a:lstStyle>
          <a:p>
            <a:r>
              <a:rPr lang="nl-NL"/>
              <a:t>Klik om stijl te bewerken</a:t>
            </a:r>
            <a:endParaRPr lang="en-GB"/>
          </a:p>
        </p:txBody>
      </p:sp>
      <p:sp>
        <p:nvSpPr>
          <p:cNvPr id="3" name="Tijdelijke aanduiding voor inhoud 2"/>
          <p:cNvSpPr>
            <a:spLocks noGrp="1"/>
          </p:cNvSpPr>
          <p:nvPr>
            <p:ph idx="1"/>
          </p:nvPr>
        </p:nvSpPr>
        <p:spPr>
          <a:xfrm>
            <a:off x="460178" y="1046163"/>
            <a:ext cx="4013531" cy="3347671"/>
          </a:xfrm>
        </p:spPr>
        <p:txBody>
          <a:bodyPr/>
          <a:lstStyle>
            <a:lvl1pPr marL="357188" indent="-357188">
              <a:spcBef>
                <a:spcPts val="600"/>
              </a:spcBef>
              <a:buSzPct val="100000"/>
              <a:buFont typeface="+mj-lt"/>
              <a:buAutoNum type="arabicPeriod"/>
              <a:defRPr sz="22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18" y="4329725"/>
            <a:ext cx="848772" cy="774505"/>
          </a:xfrm>
          <a:prstGeom prst="rect">
            <a:avLst/>
          </a:prstGeom>
        </p:spPr>
      </p:pic>
      <p:pic>
        <p:nvPicPr>
          <p:cNvPr id="40" name="Afbeelding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sp>
        <p:nvSpPr>
          <p:cNvPr id="21" name="Vrije vorm 20"/>
          <p:cNvSpPr/>
          <p:nvPr userDrawn="1"/>
        </p:nvSpPr>
        <p:spPr>
          <a:xfrm>
            <a:off x="8190878" y="-5271"/>
            <a:ext cx="953122" cy="3824880"/>
          </a:xfrm>
          <a:custGeom>
            <a:avLst/>
            <a:gdLst>
              <a:gd name="connsiteX0" fmla="*/ 577874 w 577874"/>
              <a:gd name="connsiteY0" fmla="*/ 2916562 h 2916562"/>
              <a:gd name="connsiteX1" fmla="*/ 577874 w 577874"/>
              <a:gd name="connsiteY1" fmla="*/ 326328 h 2916562"/>
              <a:gd name="connsiteX2" fmla="*/ 0 w 577874"/>
              <a:gd name="connsiteY2" fmla="*/ 0 h 2916562"/>
              <a:gd name="connsiteX3" fmla="*/ 0 w 577874"/>
              <a:gd name="connsiteY3" fmla="*/ 2583435 h 2916562"/>
              <a:gd name="connsiteX4" fmla="*/ 577874 w 577874"/>
              <a:gd name="connsiteY4" fmla="*/ 2916562 h 2916562"/>
              <a:gd name="connsiteX0" fmla="*/ 577874 w 577874"/>
              <a:gd name="connsiteY0" fmla="*/ 2601512 h 2601512"/>
              <a:gd name="connsiteX1" fmla="*/ 577874 w 577874"/>
              <a:gd name="connsiteY1" fmla="*/ 11278 h 2601512"/>
              <a:gd name="connsiteX2" fmla="*/ 0 w 577874"/>
              <a:gd name="connsiteY2" fmla="*/ 0 h 2601512"/>
              <a:gd name="connsiteX3" fmla="*/ 0 w 577874"/>
              <a:gd name="connsiteY3" fmla="*/ 2268385 h 2601512"/>
              <a:gd name="connsiteX4" fmla="*/ 577874 w 577874"/>
              <a:gd name="connsiteY4" fmla="*/ 2601512 h 2601512"/>
              <a:gd name="connsiteX0" fmla="*/ 577874 w 577874"/>
              <a:gd name="connsiteY0" fmla="*/ 2593434 h 2593434"/>
              <a:gd name="connsiteX1" fmla="*/ 577874 w 577874"/>
              <a:gd name="connsiteY1" fmla="*/ 3200 h 2593434"/>
              <a:gd name="connsiteX2" fmla="*/ 3612 w 577874"/>
              <a:gd name="connsiteY2" fmla="*/ 0 h 2593434"/>
              <a:gd name="connsiteX3" fmla="*/ 0 w 577874"/>
              <a:gd name="connsiteY3" fmla="*/ 2260307 h 2593434"/>
              <a:gd name="connsiteX4" fmla="*/ 577874 w 577874"/>
              <a:gd name="connsiteY4" fmla="*/ 2593434 h 259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874" h="2593434">
                <a:moveTo>
                  <a:pt x="577874" y="2593434"/>
                </a:moveTo>
                <a:lnTo>
                  <a:pt x="577874" y="3200"/>
                </a:lnTo>
                <a:lnTo>
                  <a:pt x="3612" y="0"/>
                </a:lnTo>
                <a:lnTo>
                  <a:pt x="0" y="2260307"/>
                </a:lnTo>
                <a:lnTo>
                  <a:pt x="577874" y="2593434"/>
                </a:lnTo>
                <a:close/>
              </a:path>
            </a:pathLst>
          </a:custGeom>
          <a:gradFill>
            <a:gsLst>
              <a:gs pos="35000">
                <a:schemeClr val="accent2"/>
              </a:gs>
              <a:gs pos="0">
                <a:schemeClr val="accent1"/>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jdelijke aanduiding voor afbeelding 5"/>
          <p:cNvSpPr>
            <a:spLocks noGrp="1" noChangeAspect="1"/>
          </p:cNvSpPr>
          <p:nvPr>
            <p:ph type="pic" sz="quarter" idx="15"/>
          </p:nvPr>
        </p:nvSpPr>
        <p:spPr>
          <a:xfrm>
            <a:off x="5218330" y="0"/>
            <a:ext cx="2853409" cy="4997200"/>
          </a:xfrm>
          <a:custGeom>
            <a:avLst/>
            <a:gdLst>
              <a:gd name="connsiteX0" fmla="*/ 0 w 1945031"/>
              <a:gd name="connsiteY0" fmla="*/ 0 h 3705431"/>
              <a:gd name="connsiteX1" fmla="*/ 1945031 w 1945031"/>
              <a:gd name="connsiteY1" fmla="*/ 0 h 3705431"/>
              <a:gd name="connsiteX2" fmla="*/ 1945031 w 1945031"/>
              <a:gd name="connsiteY2" fmla="*/ 3705431 h 3705431"/>
              <a:gd name="connsiteX3" fmla="*/ 0 w 1945031"/>
              <a:gd name="connsiteY3" fmla="*/ 3705431 h 3705431"/>
              <a:gd name="connsiteX4" fmla="*/ 0 w 1945031"/>
              <a:gd name="connsiteY4" fmla="*/ 0 h 3705431"/>
              <a:gd name="connsiteX0" fmla="*/ 947 w 1945978"/>
              <a:gd name="connsiteY0" fmla="*/ 0 h 3705431"/>
              <a:gd name="connsiteX1" fmla="*/ 1945978 w 1945978"/>
              <a:gd name="connsiteY1" fmla="*/ 0 h 3705431"/>
              <a:gd name="connsiteX2" fmla="*/ 1945978 w 1945978"/>
              <a:gd name="connsiteY2" fmla="*/ 3705431 h 3705431"/>
              <a:gd name="connsiteX3" fmla="*/ 947 w 1945978"/>
              <a:gd name="connsiteY3" fmla="*/ 3705431 h 3705431"/>
              <a:gd name="connsiteX4" fmla="*/ 0 w 1945978"/>
              <a:gd name="connsiteY4" fmla="*/ 1104831 h 3705431"/>
              <a:gd name="connsiteX5" fmla="*/ 947 w 1945978"/>
              <a:gd name="connsiteY5" fmla="*/ 0 h 3705431"/>
              <a:gd name="connsiteX0" fmla="*/ 947 w 1945978"/>
              <a:gd name="connsiteY0" fmla="*/ 0 h 3705431"/>
              <a:gd name="connsiteX1" fmla="*/ 1945978 w 1945978"/>
              <a:gd name="connsiteY1" fmla="*/ 0 h 3705431"/>
              <a:gd name="connsiteX2" fmla="*/ 1943100 w 1945978"/>
              <a:gd name="connsiteY2" fmla="*/ 2571681 h 3705431"/>
              <a:gd name="connsiteX3" fmla="*/ 1945978 w 1945978"/>
              <a:gd name="connsiteY3" fmla="*/ 3705431 h 3705431"/>
              <a:gd name="connsiteX4" fmla="*/ 947 w 1945978"/>
              <a:gd name="connsiteY4" fmla="*/ 3705431 h 3705431"/>
              <a:gd name="connsiteX5" fmla="*/ 0 w 1945978"/>
              <a:gd name="connsiteY5" fmla="*/ 1104831 h 3705431"/>
              <a:gd name="connsiteX6" fmla="*/ 947 w 1945978"/>
              <a:gd name="connsiteY6" fmla="*/ 0 h 3705431"/>
              <a:gd name="connsiteX0" fmla="*/ 947 w 1945978"/>
              <a:gd name="connsiteY0" fmla="*/ 0 h 3752344"/>
              <a:gd name="connsiteX1" fmla="*/ 1945978 w 1945978"/>
              <a:gd name="connsiteY1" fmla="*/ 0 h 3752344"/>
              <a:gd name="connsiteX2" fmla="*/ 1943100 w 1945978"/>
              <a:gd name="connsiteY2" fmla="*/ 2571681 h 3752344"/>
              <a:gd name="connsiteX3" fmla="*/ 947 w 1945978"/>
              <a:gd name="connsiteY3" fmla="*/ 3705431 h 3752344"/>
              <a:gd name="connsiteX4" fmla="*/ 0 w 1945978"/>
              <a:gd name="connsiteY4" fmla="*/ 1104831 h 3752344"/>
              <a:gd name="connsiteX5" fmla="*/ 947 w 1945978"/>
              <a:gd name="connsiteY5" fmla="*/ 0 h 3752344"/>
              <a:gd name="connsiteX0" fmla="*/ 0 w 1945978"/>
              <a:gd name="connsiteY0" fmla="*/ 1153152 h 3800665"/>
              <a:gd name="connsiteX1" fmla="*/ 1945978 w 1945978"/>
              <a:gd name="connsiteY1" fmla="*/ 48321 h 3800665"/>
              <a:gd name="connsiteX2" fmla="*/ 1943100 w 1945978"/>
              <a:gd name="connsiteY2" fmla="*/ 2620002 h 3800665"/>
              <a:gd name="connsiteX3" fmla="*/ 947 w 1945978"/>
              <a:gd name="connsiteY3" fmla="*/ 3753752 h 3800665"/>
              <a:gd name="connsiteX4" fmla="*/ 0 w 1945978"/>
              <a:gd name="connsiteY4" fmla="*/ 1153152 h 3800665"/>
              <a:gd name="connsiteX0" fmla="*/ 0 w 1945978"/>
              <a:gd name="connsiteY0" fmla="*/ 1153152 h 3753752"/>
              <a:gd name="connsiteX1" fmla="*/ 1945978 w 1945978"/>
              <a:gd name="connsiteY1" fmla="*/ 48321 h 3753752"/>
              <a:gd name="connsiteX2" fmla="*/ 1943100 w 1945978"/>
              <a:gd name="connsiteY2" fmla="*/ 2620002 h 3753752"/>
              <a:gd name="connsiteX3" fmla="*/ 947 w 1945978"/>
              <a:gd name="connsiteY3" fmla="*/ 3753752 h 3753752"/>
              <a:gd name="connsiteX4" fmla="*/ 0 w 1945978"/>
              <a:gd name="connsiteY4" fmla="*/ 1153152 h 3753752"/>
              <a:gd name="connsiteX0" fmla="*/ 0 w 1945978"/>
              <a:gd name="connsiteY0" fmla="*/ 1104831 h 3705431"/>
              <a:gd name="connsiteX1" fmla="*/ 1945978 w 1945978"/>
              <a:gd name="connsiteY1" fmla="*/ 0 h 3705431"/>
              <a:gd name="connsiteX2" fmla="*/ 1943100 w 1945978"/>
              <a:gd name="connsiteY2" fmla="*/ 2571681 h 3705431"/>
              <a:gd name="connsiteX3" fmla="*/ 947 w 1945978"/>
              <a:gd name="connsiteY3" fmla="*/ 3705431 h 3705431"/>
              <a:gd name="connsiteX4" fmla="*/ 0 w 1945978"/>
              <a:gd name="connsiteY4" fmla="*/ 1104831 h 3705431"/>
              <a:gd name="connsiteX0" fmla="*/ 0 w 1945978"/>
              <a:gd name="connsiteY0" fmla="*/ 1104831 h 3705431"/>
              <a:gd name="connsiteX1" fmla="*/ 1411743 w 1945978"/>
              <a:gd name="connsiteY1" fmla="*/ 302333 h 3705431"/>
              <a:gd name="connsiteX2" fmla="*/ 1945978 w 1945978"/>
              <a:gd name="connsiteY2" fmla="*/ 0 h 3705431"/>
              <a:gd name="connsiteX3" fmla="*/ 1943100 w 1945978"/>
              <a:gd name="connsiteY3" fmla="*/ 2571681 h 3705431"/>
              <a:gd name="connsiteX4" fmla="*/ 947 w 1945978"/>
              <a:gd name="connsiteY4" fmla="*/ 3705431 h 3705431"/>
              <a:gd name="connsiteX5" fmla="*/ 0 w 1945978"/>
              <a:gd name="connsiteY5" fmla="*/ 1104831 h 3705431"/>
              <a:gd name="connsiteX0" fmla="*/ 0 w 2086881"/>
              <a:gd name="connsiteY0" fmla="*/ 1125384 h 3725984"/>
              <a:gd name="connsiteX1" fmla="*/ 1411743 w 2086881"/>
              <a:gd name="connsiteY1" fmla="*/ 322886 h 3725984"/>
              <a:gd name="connsiteX2" fmla="*/ 1945978 w 2086881"/>
              <a:gd name="connsiteY2" fmla="*/ 20553 h 3725984"/>
              <a:gd name="connsiteX3" fmla="*/ 1943174 w 2086881"/>
              <a:gd name="connsiteY3" fmla="*/ 314773 h 3725984"/>
              <a:gd name="connsiteX4" fmla="*/ 1943100 w 2086881"/>
              <a:gd name="connsiteY4" fmla="*/ 2592234 h 3725984"/>
              <a:gd name="connsiteX5" fmla="*/ 947 w 2086881"/>
              <a:gd name="connsiteY5" fmla="*/ 3725984 h 3725984"/>
              <a:gd name="connsiteX6" fmla="*/ 0 w 2086881"/>
              <a:gd name="connsiteY6" fmla="*/ 1125384 h 3725984"/>
              <a:gd name="connsiteX0" fmla="*/ 0 w 1984732"/>
              <a:gd name="connsiteY0" fmla="*/ 1125384 h 3725984"/>
              <a:gd name="connsiteX1" fmla="*/ 1411743 w 1984732"/>
              <a:gd name="connsiteY1" fmla="*/ 322886 h 3725984"/>
              <a:gd name="connsiteX2" fmla="*/ 1945978 w 1984732"/>
              <a:gd name="connsiteY2" fmla="*/ 20553 h 3725984"/>
              <a:gd name="connsiteX3" fmla="*/ 1943174 w 1984732"/>
              <a:gd name="connsiteY3" fmla="*/ 314773 h 3725984"/>
              <a:gd name="connsiteX4" fmla="*/ 1943100 w 1984732"/>
              <a:gd name="connsiteY4" fmla="*/ 2592234 h 3725984"/>
              <a:gd name="connsiteX5" fmla="*/ 947 w 1984732"/>
              <a:gd name="connsiteY5" fmla="*/ 3725984 h 3725984"/>
              <a:gd name="connsiteX6" fmla="*/ 0 w 1984732"/>
              <a:gd name="connsiteY6" fmla="*/ 1125384 h 3725984"/>
              <a:gd name="connsiteX0" fmla="*/ 0 w 1943174"/>
              <a:gd name="connsiteY0" fmla="*/ 810611 h 3411211"/>
              <a:gd name="connsiteX1" fmla="*/ 1411743 w 1943174"/>
              <a:gd name="connsiteY1" fmla="*/ 8113 h 3411211"/>
              <a:gd name="connsiteX2" fmla="*/ 1943174 w 1943174"/>
              <a:gd name="connsiteY2" fmla="*/ 0 h 3411211"/>
              <a:gd name="connsiteX3" fmla="*/ 1943100 w 1943174"/>
              <a:gd name="connsiteY3" fmla="*/ 2277461 h 3411211"/>
              <a:gd name="connsiteX4" fmla="*/ 947 w 1943174"/>
              <a:gd name="connsiteY4" fmla="*/ 3411211 h 3411211"/>
              <a:gd name="connsiteX5" fmla="*/ 0 w 1943174"/>
              <a:gd name="connsiteY5" fmla="*/ 810611 h 3411211"/>
              <a:gd name="connsiteX0" fmla="*/ 0 w 1943174"/>
              <a:gd name="connsiteY0" fmla="*/ 802498 h 3403098"/>
              <a:gd name="connsiteX1" fmla="*/ 1411743 w 1943174"/>
              <a:gd name="connsiteY1" fmla="*/ 0 h 3403098"/>
              <a:gd name="connsiteX2" fmla="*/ 1943174 w 1943174"/>
              <a:gd name="connsiteY2" fmla="*/ 0 h 3403098"/>
              <a:gd name="connsiteX3" fmla="*/ 1943100 w 1943174"/>
              <a:gd name="connsiteY3" fmla="*/ 2269348 h 3403098"/>
              <a:gd name="connsiteX4" fmla="*/ 947 w 1943174"/>
              <a:gd name="connsiteY4" fmla="*/ 3403098 h 3403098"/>
              <a:gd name="connsiteX5" fmla="*/ 0 w 1943174"/>
              <a:gd name="connsiteY5" fmla="*/ 802498 h 34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3174" h="3403098">
                <a:moveTo>
                  <a:pt x="0" y="802498"/>
                </a:moveTo>
                <a:lnTo>
                  <a:pt x="1411743" y="0"/>
                </a:lnTo>
                <a:lnTo>
                  <a:pt x="1943174" y="0"/>
                </a:lnTo>
                <a:cubicBezTo>
                  <a:pt x="1943149" y="759154"/>
                  <a:pt x="1943125" y="1510194"/>
                  <a:pt x="1943100" y="2269348"/>
                </a:cubicBezTo>
                <a:lnTo>
                  <a:pt x="947" y="3403098"/>
                </a:lnTo>
                <a:cubicBezTo>
                  <a:pt x="631" y="2536231"/>
                  <a:pt x="316" y="1669365"/>
                  <a:pt x="0" y="802498"/>
                </a:cubicBezTo>
                <a:close/>
              </a:path>
            </a:pathLst>
          </a:custGeom>
          <a:solidFill>
            <a:schemeClr val="bg1">
              <a:lumMod val="95000"/>
            </a:schemeClr>
          </a:solidFill>
          <a:ln>
            <a:noFill/>
          </a:ln>
        </p:spPr>
        <p:txBody>
          <a:bodyPr rIns="144000" anchor="ctr" anchorCtr="0"/>
          <a:lstStyle>
            <a:lvl1pPr marL="0" indent="0" algn="r">
              <a:buFontTx/>
              <a:buNone/>
              <a:defRPr sz="1000"/>
            </a:lvl1pPr>
          </a:lstStyle>
          <a:p>
            <a:r>
              <a:rPr lang="nl-NL"/>
              <a:t>Klik op het pictogram als u een afbeelding wilt toevoegen</a:t>
            </a:r>
            <a:endParaRPr lang="en-GB"/>
          </a:p>
        </p:txBody>
      </p:sp>
    </p:spTree>
    <p:extLst>
      <p:ext uri="{BB962C8B-B14F-4D97-AF65-F5344CB8AC3E}">
        <p14:creationId xmlns:p14="http://schemas.microsoft.com/office/powerpoint/2010/main" val="403058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8">
    <p:spTree>
      <p:nvGrpSpPr>
        <p:cNvPr id="1" name=""/>
        <p:cNvGrpSpPr/>
        <p:nvPr/>
      </p:nvGrpSpPr>
      <p:grpSpPr>
        <a:xfrm>
          <a:off x="0" y="0"/>
          <a:ext cx="0" cy="0"/>
          <a:chOff x="0" y="0"/>
          <a:chExt cx="0" cy="0"/>
        </a:xfrm>
      </p:grpSpPr>
      <p:sp>
        <p:nvSpPr>
          <p:cNvPr id="7" name="Vrije vorm 6"/>
          <p:cNvSpPr/>
          <p:nvPr userDrawn="1"/>
        </p:nvSpPr>
        <p:spPr>
          <a:xfrm>
            <a:off x="-3173" y="661227"/>
            <a:ext cx="9147174" cy="4482273"/>
          </a:xfrm>
          <a:custGeom>
            <a:avLst/>
            <a:gdLst>
              <a:gd name="connsiteX0" fmla="*/ 0 w 9144000"/>
              <a:gd name="connsiteY0" fmla="*/ 0 h 4449882"/>
              <a:gd name="connsiteX1" fmla="*/ 9144000 w 9144000"/>
              <a:gd name="connsiteY1" fmla="*/ 0 h 4449882"/>
              <a:gd name="connsiteX2" fmla="*/ 9144000 w 9144000"/>
              <a:gd name="connsiteY2" fmla="*/ 3377621 h 4449882"/>
              <a:gd name="connsiteX3" fmla="*/ 7273501 w 9144000"/>
              <a:gd name="connsiteY3" fmla="*/ 4449882 h 4449882"/>
              <a:gd name="connsiteX4" fmla="*/ 1697746 w 9144000"/>
              <a:gd name="connsiteY4" fmla="*/ 4449882 h 4449882"/>
              <a:gd name="connsiteX5" fmla="*/ 5958 w 9144000"/>
              <a:gd name="connsiteY5" fmla="*/ 3484847 h 4449882"/>
              <a:gd name="connsiteX6" fmla="*/ 0 w 9144000"/>
              <a:gd name="connsiteY6" fmla="*/ 0 h 4449882"/>
              <a:gd name="connsiteX0" fmla="*/ 3115 w 9138042"/>
              <a:gd name="connsiteY0" fmla="*/ 0 h 4449882"/>
              <a:gd name="connsiteX1" fmla="*/ 9138042 w 9138042"/>
              <a:gd name="connsiteY1" fmla="*/ 0 h 4449882"/>
              <a:gd name="connsiteX2" fmla="*/ 9138042 w 9138042"/>
              <a:gd name="connsiteY2" fmla="*/ 3377621 h 4449882"/>
              <a:gd name="connsiteX3" fmla="*/ 7267543 w 9138042"/>
              <a:gd name="connsiteY3" fmla="*/ 4449882 h 4449882"/>
              <a:gd name="connsiteX4" fmla="*/ 1691788 w 9138042"/>
              <a:gd name="connsiteY4" fmla="*/ 4449882 h 4449882"/>
              <a:gd name="connsiteX5" fmla="*/ 0 w 9138042"/>
              <a:gd name="connsiteY5" fmla="*/ 3484847 h 4449882"/>
              <a:gd name="connsiteX6" fmla="*/ 3115 w 9138042"/>
              <a:gd name="connsiteY6" fmla="*/ 0 h 4449882"/>
              <a:gd name="connsiteX0" fmla="*/ 92 w 9144092"/>
              <a:gd name="connsiteY0" fmla="*/ 0 h 4449882"/>
              <a:gd name="connsiteX1" fmla="*/ 9144092 w 9144092"/>
              <a:gd name="connsiteY1" fmla="*/ 0 h 4449882"/>
              <a:gd name="connsiteX2" fmla="*/ 9144092 w 9144092"/>
              <a:gd name="connsiteY2" fmla="*/ 3377621 h 4449882"/>
              <a:gd name="connsiteX3" fmla="*/ 7273593 w 9144092"/>
              <a:gd name="connsiteY3" fmla="*/ 4449882 h 4449882"/>
              <a:gd name="connsiteX4" fmla="*/ 1697838 w 9144092"/>
              <a:gd name="connsiteY4" fmla="*/ 4449882 h 4449882"/>
              <a:gd name="connsiteX5" fmla="*/ 6050 w 9144092"/>
              <a:gd name="connsiteY5" fmla="*/ 3484847 h 4449882"/>
              <a:gd name="connsiteX6" fmla="*/ 92 w 9144092"/>
              <a:gd name="connsiteY6" fmla="*/ 0 h 4449882"/>
              <a:gd name="connsiteX0" fmla="*/ 194 w 9144194"/>
              <a:gd name="connsiteY0" fmla="*/ 0 h 4449882"/>
              <a:gd name="connsiteX1" fmla="*/ 9144194 w 9144194"/>
              <a:gd name="connsiteY1" fmla="*/ 0 h 4449882"/>
              <a:gd name="connsiteX2" fmla="*/ 9144194 w 9144194"/>
              <a:gd name="connsiteY2" fmla="*/ 3377621 h 4449882"/>
              <a:gd name="connsiteX3" fmla="*/ 7273695 w 9144194"/>
              <a:gd name="connsiteY3" fmla="*/ 4449882 h 4449882"/>
              <a:gd name="connsiteX4" fmla="*/ 1697940 w 9144194"/>
              <a:gd name="connsiteY4" fmla="*/ 4449882 h 4449882"/>
              <a:gd name="connsiteX5" fmla="*/ 1616 w 9144194"/>
              <a:gd name="connsiteY5" fmla="*/ 3475836 h 4449882"/>
              <a:gd name="connsiteX6" fmla="*/ 194 w 9144194"/>
              <a:gd name="connsiteY6" fmla="*/ 0 h 444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194" h="4449882">
                <a:moveTo>
                  <a:pt x="194" y="0"/>
                </a:moveTo>
                <a:lnTo>
                  <a:pt x="9144194" y="0"/>
                </a:lnTo>
                <a:lnTo>
                  <a:pt x="9144194" y="3377621"/>
                </a:lnTo>
                <a:lnTo>
                  <a:pt x="7273695" y="4449882"/>
                </a:lnTo>
                <a:lnTo>
                  <a:pt x="1697940" y="4449882"/>
                </a:lnTo>
                <a:lnTo>
                  <a:pt x="1616" y="3475836"/>
                </a:lnTo>
                <a:cubicBezTo>
                  <a:pt x="2654" y="2314220"/>
                  <a:pt x="-844" y="1161616"/>
                  <a:pt x="194" y="0"/>
                </a:cubicBezTo>
                <a:close/>
              </a:path>
            </a:pathLst>
          </a:custGeom>
          <a:gradFill>
            <a:gsLst>
              <a:gs pos="0">
                <a:schemeClr val="accent1"/>
              </a:gs>
              <a:gs pos="54000">
                <a:schemeClr val="accent2"/>
              </a:gs>
              <a:gs pos="89000">
                <a:schemeClr val="accent3"/>
              </a:gs>
            </a:gsLst>
            <a:lin ang="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el 1"/>
          <p:cNvSpPr>
            <a:spLocks noGrp="1"/>
          </p:cNvSpPr>
          <p:nvPr>
            <p:ph type="title"/>
          </p:nvPr>
        </p:nvSpPr>
        <p:spPr/>
        <p:txBody>
          <a:bodyPr/>
          <a:lstStyle/>
          <a:p>
            <a:r>
              <a:rPr lang="nl-NL"/>
              <a:t>Klik om stijl te bewerken</a:t>
            </a:r>
            <a:endParaRPr lang="en-GB"/>
          </a:p>
        </p:txBody>
      </p:sp>
      <p:sp>
        <p:nvSpPr>
          <p:cNvPr id="3" name="Tijdelijke aanduiding voor inhoud 2"/>
          <p:cNvSpPr>
            <a:spLocks noGrp="1"/>
          </p:cNvSpPr>
          <p:nvPr>
            <p:ph idx="1"/>
          </p:nvPr>
        </p:nvSpPr>
        <p:spPr/>
        <p:txBody>
          <a:bodyPr/>
          <a:lstStyle>
            <a:lvl1pPr marL="342900" indent="-342900">
              <a:buFontTx/>
              <a:buBlip>
                <a:blip r:embed="rId2"/>
              </a:buBlip>
              <a:defRPr>
                <a:solidFill>
                  <a:schemeClr val="bg1"/>
                </a:solidFill>
              </a:defRPr>
            </a:lvl1pPr>
            <a:lvl2pPr marL="756000" indent="-324000">
              <a:buFont typeface="Wingdings" panose="05000000000000000000" pitchFamily="2" charset="2"/>
              <a:buChar char="§"/>
              <a:defRPr>
                <a:solidFill>
                  <a:schemeClr val="bg1"/>
                </a:solidFill>
              </a:defRPr>
            </a:lvl2pPr>
            <a:lvl3pPr marL="1224000" indent="-271463">
              <a:buClr>
                <a:schemeClr val="bg1"/>
              </a:buClr>
              <a:buFont typeface="Wingdings" panose="05000000000000000000" pitchFamily="2" charset="2"/>
              <a:buChar char="§"/>
              <a:defRPr>
                <a:solidFill>
                  <a:schemeClr val="bg1"/>
                </a:solidFill>
              </a:defRPr>
            </a:lvl3pPr>
            <a:lvl4pPr marL="1703388" indent="-268288">
              <a:buClr>
                <a:schemeClr val="bg1"/>
              </a:buClr>
              <a:buFont typeface="Wingdings" panose="05000000000000000000" pitchFamily="2" charset="2"/>
              <a:buChar char="§"/>
              <a:defRPr>
                <a:solidFill>
                  <a:schemeClr val="bg1"/>
                </a:solidFill>
              </a:defRPr>
            </a:lvl4pPr>
            <a:lvl5pPr>
              <a:buClr>
                <a:schemeClr val="bg1"/>
              </a:buCl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pic>
        <p:nvPicPr>
          <p:cNvPr id="12" name="Afbeelding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60" y="4335335"/>
            <a:ext cx="848773" cy="774505"/>
          </a:xfrm>
          <a:prstGeom prst="rect">
            <a:avLst/>
          </a:prstGeom>
        </p:spPr>
      </p:pic>
    </p:spTree>
    <p:extLst>
      <p:ext uri="{BB962C8B-B14F-4D97-AF65-F5344CB8AC3E}">
        <p14:creationId xmlns:p14="http://schemas.microsoft.com/office/powerpoint/2010/main" val="357375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9">
    <p:spTree>
      <p:nvGrpSpPr>
        <p:cNvPr id="1" name=""/>
        <p:cNvGrpSpPr/>
        <p:nvPr/>
      </p:nvGrpSpPr>
      <p:grpSpPr>
        <a:xfrm>
          <a:off x="0" y="0"/>
          <a:ext cx="0" cy="0"/>
          <a:chOff x="0" y="0"/>
          <a:chExt cx="0" cy="0"/>
        </a:xfrm>
      </p:grpSpPr>
      <p:sp>
        <p:nvSpPr>
          <p:cNvPr id="7" name="Vrije vorm 6"/>
          <p:cNvSpPr/>
          <p:nvPr userDrawn="1"/>
        </p:nvSpPr>
        <p:spPr>
          <a:xfrm>
            <a:off x="-3173" y="661227"/>
            <a:ext cx="9147174" cy="4482273"/>
          </a:xfrm>
          <a:custGeom>
            <a:avLst/>
            <a:gdLst>
              <a:gd name="connsiteX0" fmla="*/ 0 w 9144000"/>
              <a:gd name="connsiteY0" fmla="*/ 0 h 4449882"/>
              <a:gd name="connsiteX1" fmla="*/ 9144000 w 9144000"/>
              <a:gd name="connsiteY1" fmla="*/ 0 h 4449882"/>
              <a:gd name="connsiteX2" fmla="*/ 9144000 w 9144000"/>
              <a:gd name="connsiteY2" fmla="*/ 3377621 h 4449882"/>
              <a:gd name="connsiteX3" fmla="*/ 7273501 w 9144000"/>
              <a:gd name="connsiteY3" fmla="*/ 4449882 h 4449882"/>
              <a:gd name="connsiteX4" fmla="*/ 1697746 w 9144000"/>
              <a:gd name="connsiteY4" fmla="*/ 4449882 h 4449882"/>
              <a:gd name="connsiteX5" fmla="*/ 5958 w 9144000"/>
              <a:gd name="connsiteY5" fmla="*/ 3484847 h 4449882"/>
              <a:gd name="connsiteX6" fmla="*/ 0 w 9144000"/>
              <a:gd name="connsiteY6" fmla="*/ 0 h 4449882"/>
              <a:gd name="connsiteX0" fmla="*/ 3115 w 9138042"/>
              <a:gd name="connsiteY0" fmla="*/ 0 h 4449882"/>
              <a:gd name="connsiteX1" fmla="*/ 9138042 w 9138042"/>
              <a:gd name="connsiteY1" fmla="*/ 0 h 4449882"/>
              <a:gd name="connsiteX2" fmla="*/ 9138042 w 9138042"/>
              <a:gd name="connsiteY2" fmla="*/ 3377621 h 4449882"/>
              <a:gd name="connsiteX3" fmla="*/ 7267543 w 9138042"/>
              <a:gd name="connsiteY3" fmla="*/ 4449882 h 4449882"/>
              <a:gd name="connsiteX4" fmla="*/ 1691788 w 9138042"/>
              <a:gd name="connsiteY4" fmla="*/ 4449882 h 4449882"/>
              <a:gd name="connsiteX5" fmla="*/ 0 w 9138042"/>
              <a:gd name="connsiteY5" fmla="*/ 3484847 h 4449882"/>
              <a:gd name="connsiteX6" fmla="*/ 3115 w 9138042"/>
              <a:gd name="connsiteY6" fmla="*/ 0 h 4449882"/>
              <a:gd name="connsiteX0" fmla="*/ 92 w 9144092"/>
              <a:gd name="connsiteY0" fmla="*/ 0 h 4449882"/>
              <a:gd name="connsiteX1" fmla="*/ 9144092 w 9144092"/>
              <a:gd name="connsiteY1" fmla="*/ 0 h 4449882"/>
              <a:gd name="connsiteX2" fmla="*/ 9144092 w 9144092"/>
              <a:gd name="connsiteY2" fmla="*/ 3377621 h 4449882"/>
              <a:gd name="connsiteX3" fmla="*/ 7273593 w 9144092"/>
              <a:gd name="connsiteY3" fmla="*/ 4449882 h 4449882"/>
              <a:gd name="connsiteX4" fmla="*/ 1697838 w 9144092"/>
              <a:gd name="connsiteY4" fmla="*/ 4449882 h 4449882"/>
              <a:gd name="connsiteX5" fmla="*/ 6050 w 9144092"/>
              <a:gd name="connsiteY5" fmla="*/ 3484847 h 4449882"/>
              <a:gd name="connsiteX6" fmla="*/ 92 w 9144092"/>
              <a:gd name="connsiteY6" fmla="*/ 0 h 4449882"/>
              <a:gd name="connsiteX0" fmla="*/ 194 w 9144194"/>
              <a:gd name="connsiteY0" fmla="*/ 0 h 4449882"/>
              <a:gd name="connsiteX1" fmla="*/ 9144194 w 9144194"/>
              <a:gd name="connsiteY1" fmla="*/ 0 h 4449882"/>
              <a:gd name="connsiteX2" fmla="*/ 9144194 w 9144194"/>
              <a:gd name="connsiteY2" fmla="*/ 3377621 h 4449882"/>
              <a:gd name="connsiteX3" fmla="*/ 7273695 w 9144194"/>
              <a:gd name="connsiteY3" fmla="*/ 4449882 h 4449882"/>
              <a:gd name="connsiteX4" fmla="*/ 1697940 w 9144194"/>
              <a:gd name="connsiteY4" fmla="*/ 4449882 h 4449882"/>
              <a:gd name="connsiteX5" fmla="*/ 1616 w 9144194"/>
              <a:gd name="connsiteY5" fmla="*/ 3475836 h 4449882"/>
              <a:gd name="connsiteX6" fmla="*/ 194 w 9144194"/>
              <a:gd name="connsiteY6" fmla="*/ 0 h 444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194" h="4449882">
                <a:moveTo>
                  <a:pt x="194" y="0"/>
                </a:moveTo>
                <a:lnTo>
                  <a:pt x="9144194" y="0"/>
                </a:lnTo>
                <a:lnTo>
                  <a:pt x="9144194" y="3377621"/>
                </a:lnTo>
                <a:lnTo>
                  <a:pt x="7273695" y="4449882"/>
                </a:lnTo>
                <a:lnTo>
                  <a:pt x="1697940" y="4449882"/>
                </a:lnTo>
                <a:lnTo>
                  <a:pt x="1616" y="3475836"/>
                </a:lnTo>
                <a:cubicBezTo>
                  <a:pt x="2654" y="2314220"/>
                  <a:pt x="-844" y="1161616"/>
                  <a:pt x="194" y="0"/>
                </a:cubicBezTo>
                <a:close/>
              </a:path>
            </a:pathLst>
          </a:custGeom>
          <a:gradFill>
            <a:gsLst>
              <a:gs pos="0">
                <a:schemeClr val="accent1"/>
              </a:gs>
              <a:gs pos="54000">
                <a:schemeClr val="accent2"/>
              </a:gs>
              <a:gs pos="89000">
                <a:schemeClr val="accent3"/>
              </a:gs>
            </a:gsLst>
            <a:lin ang="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el 1"/>
          <p:cNvSpPr>
            <a:spLocks noGrp="1"/>
          </p:cNvSpPr>
          <p:nvPr>
            <p:ph type="title"/>
          </p:nvPr>
        </p:nvSpPr>
        <p:spPr/>
        <p:txBody>
          <a:bodyPr/>
          <a:lstStyle/>
          <a:p>
            <a:r>
              <a:rPr lang="nl-NL"/>
              <a:t>Klik om stijl te bewerken</a:t>
            </a:r>
            <a:endParaRPr lang="en-GB"/>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60" y="4335335"/>
            <a:ext cx="848773" cy="774505"/>
          </a:xfrm>
          <a:prstGeom prst="rect">
            <a:avLst/>
          </a:prstGeom>
        </p:spPr>
      </p:pic>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0086" y="4763321"/>
            <a:ext cx="1002692" cy="255185"/>
          </a:xfrm>
          <a:prstGeom prst="rect">
            <a:avLst/>
          </a:prstGeom>
        </p:spPr>
      </p:pic>
      <p:grpSp>
        <p:nvGrpSpPr>
          <p:cNvPr id="6" name="Groep 5"/>
          <p:cNvGrpSpPr/>
          <p:nvPr userDrawn="1"/>
        </p:nvGrpSpPr>
        <p:grpSpPr>
          <a:xfrm>
            <a:off x="4" y="932304"/>
            <a:ext cx="9150795" cy="4115579"/>
            <a:chOff x="0" y="803143"/>
            <a:chExt cx="9661401" cy="4345225"/>
          </a:xfrm>
          <a:gradFill>
            <a:gsLst>
              <a:gs pos="0">
                <a:schemeClr val="bg1">
                  <a:alpha val="5000"/>
                </a:schemeClr>
              </a:gs>
              <a:gs pos="100000">
                <a:schemeClr val="bg1">
                  <a:alpha val="20000"/>
                </a:schemeClr>
              </a:gs>
            </a:gsLst>
            <a:lin ang="2700000" scaled="0"/>
          </a:gradFill>
        </p:grpSpPr>
        <p:grpSp>
          <p:nvGrpSpPr>
            <p:cNvPr id="15" name="Groep 14"/>
            <p:cNvGrpSpPr/>
            <p:nvPr userDrawn="1"/>
          </p:nvGrpSpPr>
          <p:grpSpPr>
            <a:xfrm>
              <a:off x="0" y="803143"/>
              <a:ext cx="7432129" cy="4343920"/>
              <a:chOff x="-6445" y="2187788"/>
              <a:chExt cx="2970987" cy="1736478"/>
            </a:xfrm>
            <a:grpFill/>
          </p:grpSpPr>
          <p:sp>
            <p:nvSpPr>
              <p:cNvPr id="16" name="Freeform 6"/>
              <p:cNvSpPr>
                <a:spLocks/>
              </p:cNvSpPr>
              <p:nvPr/>
            </p:nvSpPr>
            <p:spPr bwMode="auto">
              <a:xfrm>
                <a:off x="1724704" y="2378041"/>
                <a:ext cx="1239838" cy="1546225"/>
              </a:xfrm>
              <a:custGeom>
                <a:avLst/>
                <a:gdLst>
                  <a:gd name="T0" fmla="*/ 781 w 781"/>
                  <a:gd name="T1" fmla="*/ 451 h 974"/>
                  <a:gd name="T2" fmla="*/ 0 w 781"/>
                  <a:gd name="T3" fmla="*/ 0 h 974"/>
                  <a:gd name="T4" fmla="*/ 0 w 781"/>
                  <a:gd name="T5" fmla="*/ 524 h 974"/>
                  <a:gd name="T6" fmla="*/ 780 w 781"/>
                  <a:gd name="T7" fmla="*/ 974 h 974"/>
                  <a:gd name="T8" fmla="*/ 781 w 781"/>
                  <a:gd name="T9" fmla="*/ 451 h 974"/>
                </a:gdLst>
                <a:ahLst/>
                <a:cxnLst>
                  <a:cxn ang="0">
                    <a:pos x="T0" y="T1"/>
                  </a:cxn>
                  <a:cxn ang="0">
                    <a:pos x="T2" y="T3"/>
                  </a:cxn>
                  <a:cxn ang="0">
                    <a:pos x="T4" y="T5"/>
                  </a:cxn>
                  <a:cxn ang="0">
                    <a:pos x="T6" y="T7"/>
                  </a:cxn>
                  <a:cxn ang="0">
                    <a:pos x="T8" y="T9"/>
                  </a:cxn>
                </a:cxnLst>
                <a:rect l="0" t="0" r="r" b="b"/>
                <a:pathLst>
                  <a:path w="781" h="974">
                    <a:moveTo>
                      <a:pt x="781" y="451"/>
                    </a:moveTo>
                    <a:lnTo>
                      <a:pt x="0" y="0"/>
                    </a:lnTo>
                    <a:lnTo>
                      <a:pt x="0" y="524"/>
                    </a:lnTo>
                    <a:lnTo>
                      <a:pt x="780" y="974"/>
                    </a:lnTo>
                    <a:lnTo>
                      <a:pt x="781" y="4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p:cNvSpPr>
              <p:nvPr/>
            </p:nvSpPr>
            <p:spPr bwMode="auto">
              <a:xfrm flipH="1">
                <a:off x="1045354" y="2380956"/>
                <a:ext cx="622300" cy="1190625"/>
              </a:xfrm>
              <a:custGeom>
                <a:avLst/>
                <a:gdLst>
                  <a:gd name="T0" fmla="*/ 391 w 392"/>
                  <a:gd name="T1" fmla="*/ 750 h 750"/>
                  <a:gd name="T2" fmla="*/ 0 w 392"/>
                  <a:gd name="T3" fmla="*/ 524 h 750"/>
                  <a:gd name="T4" fmla="*/ 0 w 392"/>
                  <a:gd name="T5" fmla="*/ 0 h 750"/>
                  <a:gd name="T6" fmla="*/ 392 w 392"/>
                  <a:gd name="T7" fmla="*/ 227 h 750"/>
                  <a:gd name="T8" fmla="*/ 391 w 392"/>
                  <a:gd name="T9" fmla="*/ 750 h 750"/>
                </a:gdLst>
                <a:ahLst/>
                <a:cxnLst>
                  <a:cxn ang="0">
                    <a:pos x="T0" y="T1"/>
                  </a:cxn>
                  <a:cxn ang="0">
                    <a:pos x="T2" y="T3"/>
                  </a:cxn>
                  <a:cxn ang="0">
                    <a:pos x="T4" y="T5"/>
                  </a:cxn>
                  <a:cxn ang="0">
                    <a:pos x="T6" y="T7"/>
                  </a:cxn>
                  <a:cxn ang="0">
                    <a:pos x="T8" y="T9"/>
                  </a:cxn>
                </a:cxnLst>
                <a:rect l="0" t="0" r="r" b="b"/>
                <a:pathLst>
                  <a:path w="392" h="750">
                    <a:moveTo>
                      <a:pt x="391" y="750"/>
                    </a:moveTo>
                    <a:lnTo>
                      <a:pt x="0" y="524"/>
                    </a:lnTo>
                    <a:lnTo>
                      <a:pt x="0" y="0"/>
                    </a:lnTo>
                    <a:lnTo>
                      <a:pt x="392" y="227"/>
                    </a:lnTo>
                    <a:lnTo>
                      <a:pt x="391" y="7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p:nvSpPr>
            <p:spPr bwMode="auto">
              <a:xfrm>
                <a:off x="-6445" y="2187788"/>
                <a:ext cx="80963" cy="877888"/>
              </a:xfrm>
              <a:custGeom>
                <a:avLst/>
                <a:gdLst>
                  <a:gd name="T0" fmla="*/ 51 w 51"/>
                  <a:gd name="T1" fmla="*/ 30 h 553"/>
                  <a:gd name="T2" fmla="*/ 0 w 51"/>
                  <a:gd name="T3" fmla="*/ 0 h 553"/>
                  <a:gd name="T4" fmla="*/ 0 w 51"/>
                  <a:gd name="T5" fmla="*/ 524 h 553"/>
                  <a:gd name="T6" fmla="*/ 50 w 51"/>
                  <a:gd name="T7" fmla="*/ 553 h 553"/>
                  <a:gd name="T8" fmla="*/ 51 w 51"/>
                  <a:gd name="T9" fmla="*/ 30 h 553"/>
                </a:gdLst>
                <a:ahLst/>
                <a:cxnLst>
                  <a:cxn ang="0">
                    <a:pos x="T0" y="T1"/>
                  </a:cxn>
                  <a:cxn ang="0">
                    <a:pos x="T2" y="T3"/>
                  </a:cxn>
                  <a:cxn ang="0">
                    <a:pos x="T4" y="T5"/>
                  </a:cxn>
                  <a:cxn ang="0">
                    <a:pos x="T6" y="T7"/>
                  </a:cxn>
                  <a:cxn ang="0">
                    <a:pos x="T8" y="T9"/>
                  </a:cxn>
                </a:cxnLst>
                <a:rect l="0" t="0" r="r" b="b"/>
                <a:pathLst>
                  <a:path w="51" h="553">
                    <a:moveTo>
                      <a:pt x="51" y="30"/>
                    </a:moveTo>
                    <a:lnTo>
                      <a:pt x="0" y="0"/>
                    </a:lnTo>
                    <a:lnTo>
                      <a:pt x="0" y="524"/>
                    </a:lnTo>
                    <a:lnTo>
                      <a:pt x="50" y="553"/>
                    </a:lnTo>
                    <a:lnTo>
                      <a:pt x="5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1"/>
              <p:cNvSpPr>
                <a:spLocks/>
              </p:cNvSpPr>
              <p:nvPr/>
            </p:nvSpPr>
            <p:spPr bwMode="auto">
              <a:xfrm>
                <a:off x="147543" y="2278275"/>
                <a:ext cx="125413" cy="901700"/>
              </a:xfrm>
              <a:custGeom>
                <a:avLst/>
                <a:gdLst>
                  <a:gd name="T0" fmla="*/ 79 w 79"/>
                  <a:gd name="T1" fmla="*/ 45 h 568"/>
                  <a:gd name="T2" fmla="*/ 0 w 79"/>
                  <a:gd name="T3" fmla="*/ 0 h 568"/>
                  <a:gd name="T4" fmla="*/ 0 w 79"/>
                  <a:gd name="T5" fmla="*/ 524 h 568"/>
                  <a:gd name="T6" fmla="*/ 77 w 79"/>
                  <a:gd name="T7" fmla="*/ 568 h 568"/>
                  <a:gd name="T8" fmla="*/ 79 w 79"/>
                  <a:gd name="T9" fmla="*/ 45 h 568"/>
                </a:gdLst>
                <a:ahLst/>
                <a:cxnLst>
                  <a:cxn ang="0">
                    <a:pos x="T0" y="T1"/>
                  </a:cxn>
                  <a:cxn ang="0">
                    <a:pos x="T2" y="T3"/>
                  </a:cxn>
                  <a:cxn ang="0">
                    <a:pos x="T4" y="T5"/>
                  </a:cxn>
                  <a:cxn ang="0">
                    <a:pos x="T6" y="T7"/>
                  </a:cxn>
                  <a:cxn ang="0">
                    <a:pos x="T8" y="T9"/>
                  </a:cxn>
                </a:cxnLst>
                <a:rect l="0" t="0" r="r" b="b"/>
                <a:pathLst>
                  <a:path w="79" h="568">
                    <a:moveTo>
                      <a:pt x="79" y="45"/>
                    </a:moveTo>
                    <a:lnTo>
                      <a:pt x="0" y="0"/>
                    </a:lnTo>
                    <a:lnTo>
                      <a:pt x="0" y="524"/>
                    </a:lnTo>
                    <a:lnTo>
                      <a:pt x="77" y="568"/>
                    </a:lnTo>
                    <a:lnTo>
                      <a:pt x="79"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2"/>
              <p:cNvSpPr>
                <a:spLocks/>
              </p:cNvSpPr>
              <p:nvPr/>
            </p:nvSpPr>
            <p:spPr bwMode="auto">
              <a:xfrm>
                <a:off x="347568" y="2392575"/>
                <a:ext cx="155575" cy="920750"/>
              </a:xfrm>
              <a:custGeom>
                <a:avLst/>
                <a:gdLst>
                  <a:gd name="T0" fmla="*/ 98 w 98"/>
                  <a:gd name="T1" fmla="*/ 56 h 580"/>
                  <a:gd name="T2" fmla="*/ 0 w 98"/>
                  <a:gd name="T3" fmla="*/ 0 h 580"/>
                  <a:gd name="T4" fmla="*/ 0 w 98"/>
                  <a:gd name="T5" fmla="*/ 524 h 580"/>
                  <a:gd name="T6" fmla="*/ 96 w 98"/>
                  <a:gd name="T7" fmla="*/ 580 h 580"/>
                  <a:gd name="T8" fmla="*/ 98 w 98"/>
                  <a:gd name="T9" fmla="*/ 56 h 580"/>
                </a:gdLst>
                <a:ahLst/>
                <a:cxnLst>
                  <a:cxn ang="0">
                    <a:pos x="T0" y="T1"/>
                  </a:cxn>
                  <a:cxn ang="0">
                    <a:pos x="T2" y="T3"/>
                  </a:cxn>
                  <a:cxn ang="0">
                    <a:pos x="T4" y="T5"/>
                  </a:cxn>
                  <a:cxn ang="0">
                    <a:pos x="T6" y="T7"/>
                  </a:cxn>
                  <a:cxn ang="0">
                    <a:pos x="T8" y="T9"/>
                  </a:cxn>
                </a:cxnLst>
                <a:rect l="0" t="0" r="r" b="b"/>
                <a:pathLst>
                  <a:path w="98" h="580">
                    <a:moveTo>
                      <a:pt x="98" y="56"/>
                    </a:moveTo>
                    <a:lnTo>
                      <a:pt x="0" y="0"/>
                    </a:lnTo>
                    <a:lnTo>
                      <a:pt x="0" y="524"/>
                    </a:lnTo>
                    <a:lnTo>
                      <a:pt x="96" y="580"/>
                    </a:lnTo>
                    <a:lnTo>
                      <a:pt x="9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p:cNvSpPr>
              <p:nvPr/>
            </p:nvSpPr>
            <p:spPr bwMode="auto">
              <a:xfrm>
                <a:off x="577755" y="2525925"/>
                <a:ext cx="388938" cy="1054100"/>
              </a:xfrm>
              <a:custGeom>
                <a:avLst/>
                <a:gdLst>
                  <a:gd name="T0" fmla="*/ 0 w 245"/>
                  <a:gd name="T1" fmla="*/ 524 h 664"/>
                  <a:gd name="T2" fmla="*/ 243 w 245"/>
                  <a:gd name="T3" fmla="*/ 664 h 664"/>
                  <a:gd name="T4" fmla="*/ 245 w 245"/>
                  <a:gd name="T5" fmla="*/ 141 h 664"/>
                  <a:gd name="T6" fmla="*/ 0 w 245"/>
                  <a:gd name="T7" fmla="*/ 0 h 664"/>
                  <a:gd name="T8" fmla="*/ 0 w 245"/>
                  <a:gd name="T9" fmla="*/ 524 h 664"/>
                </a:gdLst>
                <a:ahLst/>
                <a:cxnLst>
                  <a:cxn ang="0">
                    <a:pos x="T0" y="T1"/>
                  </a:cxn>
                  <a:cxn ang="0">
                    <a:pos x="T2" y="T3"/>
                  </a:cxn>
                  <a:cxn ang="0">
                    <a:pos x="T4" y="T5"/>
                  </a:cxn>
                  <a:cxn ang="0">
                    <a:pos x="T6" y="T7"/>
                  </a:cxn>
                  <a:cxn ang="0">
                    <a:pos x="T8" y="T9"/>
                  </a:cxn>
                </a:cxnLst>
                <a:rect l="0" t="0" r="r" b="b"/>
                <a:pathLst>
                  <a:path w="245" h="664">
                    <a:moveTo>
                      <a:pt x="0" y="524"/>
                    </a:moveTo>
                    <a:lnTo>
                      <a:pt x="243" y="664"/>
                    </a:lnTo>
                    <a:lnTo>
                      <a:pt x="245" y="141"/>
                    </a:lnTo>
                    <a:lnTo>
                      <a:pt x="0" y="0"/>
                    </a:lnTo>
                    <a:lnTo>
                      <a:pt x="0" y="5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3" name="Freeform 9"/>
            <p:cNvSpPr>
              <a:spLocks/>
            </p:cNvSpPr>
            <p:nvPr userDrawn="1"/>
          </p:nvSpPr>
          <p:spPr bwMode="auto">
            <a:xfrm flipH="1">
              <a:off x="7543068" y="1724419"/>
              <a:ext cx="2118333" cy="3423949"/>
            </a:xfrm>
            <a:custGeom>
              <a:avLst/>
              <a:gdLst>
                <a:gd name="T0" fmla="*/ 391 w 392"/>
                <a:gd name="T1" fmla="*/ 750 h 750"/>
                <a:gd name="T2" fmla="*/ 0 w 392"/>
                <a:gd name="T3" fmla="*/ 524 h 750"/>
                <a:gd name="T4" fmla="*/ 0 w 392"/>
                <a:gd name="T5" fmla="*/ 0 h 750"/>
                <a:gd name="T6" fmla="*/ 392 w 392"/>
                <a:gd name="T7" fmla="*/ 227 h 750"/>
                <a:gd name="T8" fmla="*/ 391 w 392"/>
                <a:gd name="T9" fmla="*/ 750 h 750"/>
                <a:gd name="connsiteX0" fmla="*/ 10008 w 10034"/>
                <a:gd name="connsiteY0" fmla="*/ 11550 h 11550"/>
                <a:gd name="connsiteX1" fmla="*/ 34 w 10034"/>
                <a:gd name="connsiteY1" fmla="*/ 8537 h 11550"/>
                <a:gd name="connsiteX2" fmla="*/ 0 w 10034"/>
                <a:gd name="connsiteY2" fmla="*/ 0 h 11550"/>
                <a:gd name="connsiteX3" fmla="*/ 10034 w 10034"/>
                <a:gd name="connsiteY3" fmla="*/ 4577 h 11550"/>
                <a:gd name="connsiteX4" fmla="*/ 10008 w 10034"/>
                <a:gd name="connsiteY4" fmla="*/ 11550 h 11550"/>
                <a:gd name="connsiteX0" fmla="*/ 10008 w 10034"/>
                <a:gd name="connsiteY0" fmla="*/ 11550 h 11550"/>
                <a:gd name="connsiteX1" fmla="*/ 34 w 10034"/>
                <a:gd name="connsiteY1" fmla="*/ 7423 h 11550"/>
                <a:gd name="connsiteX2" fmla="*/ 0 w 10034"/>
                <a:gd name="connsiteY2" fmla="*/ 0 h 11550"/>
                <a:gd name="connsiteX3" fmla="*/ 10034 w 10034"/>
                <a:gd name="connsiteY3" fmla="*/ 4577 h 11550"/>
                <a:gd name="connsiteX4" fmla="*/ 10008 w 10034"/>
                <a:gd name="connsiteY4" fmla="*/ 11550 h 1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 h="11550">
                  <a:moveTo>
                    <a:pt x="10008" y="11550"/>
                  </a:moveTo>
                  <a:lnTo>
                    <a:pt x="34" y="7423"/>
                  </a:lnTo>
                  <a:cubicBezTo>
                    <a:pt x="23" y="4577"/>
                    <a:pt x="11" y="2846"/>
                    <a:pt x="0" y="0"/>
                  </a:cubicBezTo>
                  <a:lnTo>
                    <a:pt x="10034" y="4577"/>
                  </a:lnTo>
                  <a:cubicBezTo>
                    <a:pt x="10025" y="6901"/>
                    <a:pt x="10017" y="9226"/>
                    <a:pt x="10008" y="115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ijdelijke aanduiding voor inhoud 2"/>
          <p:cNvSpPr>
            <a:spLocks noGrp="1"/>
          </p:cNvSpPr>
          <p:nvPr>
            <p:ph idx="1"/>
          </p:nvPr>
        </p:nvSpPr>
        <p:spPr>
          <a:xfrm>
            <a:off x="460178" y="1046163"/>
            <a:ext cx="8323460" cy="3347671"/>
          </a:xfrm>
        </p:spPr>
        <p:txBody>
          <a:bodyPr/>
          <a:lstStyle>
            <a:lvl1pPr marL="342900" indent="-342900">
              <a:buFontTx/>
              <a:buBlip>
                <a:blip r:embed="rId4"/>
              </a:buBlip>
              <a:defRPr>
                <a:solidFill>
                  <a:schemeClr val="bg1"/>
                </a:solidFill>
              </a:defRPr>
            </a:lvl1pPr>
            <a:lvl2pPr marL="756000" indent="-324000">
              <a:buClr>
                <a:schemeClr val="bg1"/>
              </a:buClr>
              <a:buFont typeface="Wingdings" panose="05000000000000000000" pitchFamily="2" charset="2"/>
              <a:buChar char="§"/>
              <a:defRPr>
                <a:solidFill>
                  <a:schemeClr val="bg1"/>
                </a:solidFill>
              </a:defRPr>
            </a:lvl2pPr>
            <a:lvl3pPr marL="1224000" indent="-271463">
              <a:buClr>
                <a:schemeClr val="bg1"/>
              </a:buClr>
              <a:buFont typeface="Wingdings" panose="05000000000000000000" pitchFamily="2" charset="2"/>
              <a:buChar char="§"/>
              <a:defRPr>
                <a:solidFill>
                  <a:schemeClr val="bg1"/>
                </a:solidFill>
              </a:defRPr>
            </a:lvl3pPr>
            <a:lvl4pPr marL="1703388" indent="-268288">
              <a:buClr>
                <a:schemeClr val="bg1"/>
              </a:buClr>
              <a:buFont typeface="Wingdings" panose="05000000000000000000" pitchFamily="2" charset="2"/>
              <a:buChar char="§"/>
              <a:defRPr>
                <a:solidFill>
                  <a:schemeClr val="bg1"/>
                </a:solidFill>
              </a:defRPr>
            </a:lvl4pPr>
            <a:lvl5pPr>
              <a:buClr>
                <a:schemeClr val="bg1"/>
              </a:buCl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1089576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41267" y="106269"/>
            <a:ext cx="8342371" cy="473119"/>
          </a:xfrm>
          <a:prstGeom prst="rect">
            <a:avLst/>
          </a:prstGeom>
        </p:spPr>
        <p:txBody>
          <a:bodyPr vert="horz" lIns="72000" tIns="45720" rIns="91440" bIns="45720" rtlCol="0" anchor="ctr">
            <a:noAutofit/>
          </a:bodyPr>
          <a:lstStyle/>
          <a:p>
            <a:r>
              <a:rPr lang="nl-NL"/>
              <a:t>KLIK OM DE STIJL TE BEWERKEN</a:t>
            </a:r>
            <a:endParaRPr lang="en-GB"/>
          </a:p>
        </p:txBody>
      </p:sp>
      <p:sp>
        <p:nvSpPr>
          <p:cNvPr id="3" name="Tijdelijke aanduiding voor tekst 2"/>
          <p:cNvSpPr>
            <a:spLocks noGrp="1"/>
          </p:cNvSpPr>
          <p:nvPr>
            <p:ph type="body" idx="1"/>
          </p:nvPr>
        </p:nvSpPr>
        <p:spPr>
          <a:xfrm>
            <a:off x="460179" y="1046163"/>
            <a:ext cx="8323460" cy="3347671"/>
          </a:xfrm>
          <a:prstGeom prst="rect">
            <a:avLst/>
          </a:prstGeom>
        </p:spPr>
        <p:txBody>
          <a:bodyPr vert="horz" lIns="72000" tIns="45720" rIns="9144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4023256003"/>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2" r:id="rId4"/>
    <p:sldLayoutId id="2147483684" r:id="rId5"/>
    <p:sldLayoutId id="2147483685" r:id="rId6"/>
    <p:sldLayoutId id="2147483686" r:id="rId7"/>
    <p:sldLayoutId id="2147483660" r:id="rId8"/>
    <p:sldLayoutId id="2147483661" r:id="rId9"/>
    <p:sldLayoutId id="2147483668" r:id="rId10"/>
    <p:sldLayoutId id="2147483669" r:id="rId11"/>
    <p:sldLayoutId id="2147483671" r:id="rId12"/>
    <p:sldLayoutId id="2147483672" r:id="rId13"/>
    <p:sldLayoutId id="2147483670" r:id="rId14"/>
    <p:sldLayoutId id="2147483673" r:id="rId15"/>
    <p:sldLayoutId id="2147483674" r:id="rId16"/>
    <p:sldLayoutId id="2147483664" r:id="rId17"/>
    <p:sldLayoutId id="2147483667" r:id="rId18"/>
    <p:sldLayoutId id="2147483665" r:id="rId19"/>
    <p:sldLayoutId id="2147483666" r:id="rId20"/>
    <p:sldLayoutId id="2147483675" r:id="rId21"/>
    <p:sldLayoutId id="2147483676" r:id="rId22"/>
    <p:sldLayoutId id="2147483679" r:id="rId23"/>
    <p:sldLayoutId id="2147483680" r:id="rId24"/>
    <p:sldLayoutId id="2147483681" r:id="rId25"/>
    <p:sldLayoutId id="2147483682" r:id="rId26"/>
    <p:sldLayoutId id="2147483683" r:id="rId27"/>
  </p:sldLayoutIdLst>
  <p:txStyles>
    <p:titleStyle>
      <a:lvl1pPr algn="l" defTabSz="914400" rtl="0" eaLnBrk="1" latinLnBrk="0" hangingPunct="1">
        <a:lnSpc>
          <a:spcPct val="100000"/>
        </a:lnSpc>
        <a:spcBef>
          <a:spcPct val="0"/>
        </a:spcBef>
        <a:buNone/>
        <a:defRPr sz="2800" kern="1200" cap="all" baseline="0">
          <a:solidFill>
            <a:schemeClr val="accent1"/>
          </a:solidFill>
          <a:latin typeface="+mj-lt"/>
          <a:ea typeface="+mj-ea"/>
          <a:cs typeface="+mj-cs"/>
        </a:defRPr>
      </a:lvl1pPr>
    </p:titleStyle>
    <p:bodyStyle>
      <a:lvl1pPr marL="342900" indent="-342900" algn="l" defTabSz="914400" rtl="0" eaLnBrk="1" latinLnBrk="0" hangingPunct="1">
        <a:spcBef>
          <a:spcPts val="800"/>
        </a:spcBef>
        <a:buClr>
          <a:schemeClr val="accent1"/>
        </a:buClr>
        <a:buSzPct val="120000"/>
        <a:buFontTx/>
        <a:buBlip>
          <a:blip r:embed="rId29"/>
        </a:buBlip>
        <a:defRPr sz="2400" kern="1200">
          <a:solidFill>
            <a:schemeClr val="accent1"/>
          </a:solidFill>
          <a:latin typeface="+mn-lt"/>
          <a:ea typeface="+mn-ea"/>
          <a:cs typeface="+mn-cs"/>
        </a:defRPr>
      </a:lvl1pPr>
      <a:lvl2pPr marL="628650" indent="-196850" algn="l" defTabSz="914400" rtl="0" eaLnBrk="1" latinLnBrk="0" hangingPunct="1">
        <a:spcBef>
          <a:spcPts val="600"/>
        </a:spcBef>
        <a:buSzPct val="100000"/>
        <a:buFont typeface="Wingdings" panose="05000000000000000000" pitchFamily="2" charset="2"/>
        <a:buChar char="§"/>
        <a:defRPr sz="2000" kern="1200">
          <a:solidFill>
            <a:schemeClr val="accent1"/>
          </a:solidFill>
          <a:latin typeface="+mn-lt"/>
          <a:ea typeface="+mn-ea"/>
          <a:cs typeface="+mn-cs"/>
        </a:defRPr>
      </a:lvl2pPr>
      <a:lvl3pPr marL="1224000" indent="-271463" algn="l" defTabSz="914400" rtl="0" eaLnBrk="1" latinLnBrk="0" hangingPunct="1">
        <a:spcBef>
          <a:spcPts val="400"/>
        </a:spcBef>
        <a:buClr>
          <a:schemeClr val="accent2"/>
        </a:buClr>
        <a:buSzPct val="100000"/>
        <a:buFont typeface="Wingdings" panose="05000000000000000000" pitchFamily="2" charset="2"/>
        <a:buChar char="§"/>
        <a:defRPr sz="1800" kern="1200">
          <a:solidFill>
            <a:schemeClr val="accent1"/>
          </a:solidFill>
          <a:latin typeface="+mn-lt"/>
          <a:ea typeface="+mn-ea"/>
          <a:cs typeface="+mn-cs"/>
        </a:defRPr>
      </a:lvl3pPr>
      <a:lvl4pPr marL="1703388" indent="-268288" algn="l" defTabSz="914400" rtl="0" eaLnBrk="1" latinLnBrk="0" hangingPunct="1">
        <a:spcBef>
          <a:spcPts val="300"/>
        </a:spcBef>
        <a:buClr>
          <a:schemeClr val="accent3"/>
        </a:buClr>
        <a:buSzPct val="100000"/>
        <a:buFont typeface="Wingdings" panose="05000000000000000000" pitchFamily="2" charset="2"/>
        <a:buChar char="§"/>
        <a:defRPr sz="1800" kern="1200">
          <a:solidFill>
            <a:schemeClr val="accent1"/>
          </a:solidFill>
          <a:latin typeface="+mn-lt"/>
          <a:ea typeface="+mn-ea"/>
          <a:cs typeface="+mn-cs"/>
        </a:defRPr>
      </a:lvl4pPr>
      <a:lvl5pPr marL="2160000" indent="-216000" algn="l" defTabSz="914400" rtl="0" eaLnBrk="1" latinLnBrk="0" hangingPunct="1">
        <a:spcBef>
          <a:spcPts val="200"/>
        </a:spcBef>
        <a:buClr>
          <a:schemeClr val="accent1"/>
        </a:buClr>
        <a:buSzPct val="70000"/>
        <a:buFont typeface="Akzidenz-Grotesk Std Cnd" pitchFamily="50" charset="0"/>
        <a:buChar char="—"/>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15.jpg"/><Relationship Id="rId4" Type="http://schemas.openxmlformats.org/officeDocument/2006/relationships/hyperlink" Target="mailto:padelleraren@knltb.n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err="1"/>
              <a:t>Informatie</a:t>
            </a:r>
            <a:r>
              <a:rPr lang="en-GB" dirty="0"/>
              <a:t> </a:t>
            </a:r>
            <a:r>
              <a:rPr lang="en-GB" dirty="0" err="1"/>
              <a:t>opleiding</a:t>
            </a:r>
            <a:r>
              <a:rPr lang="en-GB" dirty="0"/>
              <a:t> PL3</a:t>
            </a:r>
          </a:p>
        </p:txBody>
      </p:sp>
      <p:sp>
        <p:nvSpPr>
          <p:cNvPr id="3" name="Ondertitel 2"/>
          <p:cNvSpPr>
            <a:spLocks noGrp="1"/>
          </p:cNvSpPr>
          <p:nvPr>
            <p:ph type="subTitle" idx="1"/>
          </p:nvPr>
        </p:nvSpPr>
        <p:spPr/>
        <p:txBody>
          <a:bodyPr/>
          <a:lstStyle/>
          <a:p>
            <a:r>
              <a:rPr lang="en-GB" dirty="0" err="1"/>
              <a:t>Traject</a:t>
            </a:r>
            <a:r>
              <a:rPr lang="en-GB" dirty="0"/>
              <a:t> 2024-2025</a:t>
            </a:r>
          </a:p>
        </p:txBody>
      </p:sp>
      <p:sp>
        <p:nvSpPr>
          <p:cNvPr id="4" name="Tekstvak 3">
            <a:extLst>
              <a:ext uri="{FF2B5EF4-FFF2-40B4-BE49-F238E27FC236}">
                <a16:creationId xmlns:a16="http://schemas.microsoft.com/office/drawing/2014/main" id="{ED3679D7-43FC-3130-4D12-DB250BE68880}"/>
              </a:ext>
            </a:extLst>
          </p:cNvPr>
          <p:cNvSpPr txBox="1"/>
          <p:nvPr/>
        </p:nvSpPr>
        <p:spPr>
          <a:xfrm>
            <a:off x="961977" y="3226517"/>
            <a:ext cx="2839452" cy="923330"/>
          </a:xfrm>
          <a:prstGeom prst="rect">
            <a:avLst/>
          </a:prstGeom>
          <a:noFill/>
        </p:spPr>
        <p:txBody>
          <a:bodyPr wrap="square" rtlCol="0">
            <a:spAutoFit/>
          </a:bodyPr>
          <a:lstStyle/>
          <a:p>
            <a:r>
              <a:rPr lang="nl-NL" dirty="0"/>
              <a:t>Juni 2024</a:t>
            </a:r>
          </a:p>
          <a:p>
            <a:r>
              <a:rPr lang="nl-NL" dirty="0"/>
              <a:t>Afdeling leraren, KNLTB Amstelveen</a:t>
            </a:r>
          </a:p>
        </p:txBody>
      </p:sp>
    </p:spTree>
    <p:extLst>
      <p:ext uri="{BB962C8B-B14F-4D97-AF65-F5344CB8AC3E}">
        <p14:creationId xmlns:p14="http://schemas.microsoft.com/office/powerpoint/2010/main" val="1974874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0AD466-8F8E-1DD4-5439-495F2F71D451}"/>
              </a:ext>
            </a:extLst>
          </p:cNvPr>
          <p:cNvSpPr>
            <a:spLocks noGrp="1"/>
          </p:cNvSpPr>
          <p:nvPr>
            <p:ph type="title"/>
          </p:nvPr>
        </p:nvSpPr>
        <p:spPr/>
        <p:txBody>
          <a:bodyPr/>
          <a:lstStyle/>
          <a:p>
            <a:r>
              <a:rPr lang="nl-NL" dirty="0"/>
              <a:t>Opleiding: stage</a:t>
            </a:r>
          </a:p>
        </p:txBody>
      </p:sp>
      <p:sp>
        <p:nvSpPr>
          <p:cNvPr id="3" name="Tijdelijke aanduiding voor inhoud 2">
            <a:extLst>
              <a:ext uri="{FF2B5EF4-FFF2-40B4-BE49-F238E27FC236}">
                <a16:creationId xmlns:a16="http://schemas.microsoft.com/office/drawing/2014/main" id="{E20487BC-D01B-5ACC-0480-9C18DE9FC752}"/>
              </a:ext>
            </a:extLst>
          </p:cNvPr>
          <p:cNvSpPr>
            <a:spLocks noGrp="1"/>
          </p:cNvSpPr>
          <p:nvPr>
            <p:ph idx="1"/>
          </p:nvPr>
        </p:nvSpPr>
        <p:spPr/>
        <p:txBody>
          <a:bodyPr/>
          <a:lstStyle/>
          <a:p>
            <a:r>
              <a:rPr lang="nl-NL" b="1" dirty="0">
                <a:solidFill>
                  <a:schemeClr val="accent2"/>
                </a:solidFill>
              </a:rPr>
              <a:t>Ervaring opdoen!</a:t>
            </a:r>
          </a:p>
          <a:p>
            <a:pPr lvl="1"/>
            <a:r>
              <a:rPr lang="nl-NL" dirty="0"/>
              <a:t>Voorbereiden</a:t>
            </a:r>
          </a:p>
          <a:p>
            <a:pPr lvl="1"/>
            <a:r>
              <a:rPr lang="nl-NL" dirty="0"/>
              <a:t>Uitvoeren</a:t>
            </a:r>
          </a:p>
          <a:p>
            <a:pPr lvl="1"/>
            <a:r>
              <a:rPr lang="nl-NL" dirty="0"/>
              <a:t>Evaluatie</a:t>
            </a:r>
          </a:p>
          <a:p>
            <a:r>
              <a:rPr lang="nl-NL" b="1" dirty="0">
                <a:solidFill>
                  <a:schemeClr val="accent2"/>
                </a:solidFill>
              </a:rPr>
              <a:t>Stagebegeleider</a:t>
            </a:r>
          </a:p>
        </p:txBody>
      </p:sp>
      <p:graphicFrame>
        <p:nvGraphicFramePr>
          <p:cNvPr id="4" name="Diagram 3">
            <a:extLst>
              <a:ext uri="{FF2B5EF4-FFF2-40B4-BE49-F238E27FC236}">
                <a16:creationId xmlns:a16="http://schemas.microsoft.com/office/drawing/2014/main" id="{46997885-7631-D969-7120-E24A8487A4C8}"/>
              </a:ext>
            </a:extLst>
          </p:cNvPr>
          <p:cNvGraphicFramePr/>
          <p:nvPr>
            <p:extLst>
              <p:ext uri="{D42A27DB-BD31-4B8C-83A1-F6EECF244321}">
                <p14:modId xmlns:p14="http://schemas.microsoft.com/office/powerpoint/2010/main" val="3949701083"/>
              </p:ext>
            </p:extLst>
          </p:nvPr>
        </p:nvGraphicFramePr>
        <p:xfrm>
          <a:off x="3118377" y="911580"/>
          <a:ext cx="5888432" cy="3449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4737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0A393-F5F7-3538-616F-9066E310F327}"/>
              </a:ext>
            </a:extLst>
          </p:cNvPr>
          <p:cNvSpPr>
            <a:spLocks noGrp="1"/>
          </p:cNvSpPr>
          <p:nvPr>
            <p:ph type="title"/>
          </p:nvPr>
        </p:nvSpPr>
        <p:spPr/>
        <p:txBody>
          <a:bodyPr/>
          <a:lstStyle/>
          <a:p>
            <a:r>
              <a:rPr lang="nl-NL" dirty="0"/>
              <a:t>Toetsing</a:t>
            </a:r>
          </a:p>
        </p:txBody>
      </p:sp>
      <p:sp>
        <p:nvSpPr>
          <p:cNvPr id="8" name="Rechthoek 7">
            <a:extLst>
              <a:ext uri="{FF2B5EF4-FFF2-40B4-BE49-F238E27FC236}">
                <a16:creationId xmlns:a16="http://schemas.microsoft.com/office/drawing/2014/main" id="{D0C23DB4-76BE-49E6-9A5C-9D7A898E40E9}"/>
              </a:ext>
            </a:extLst>
          </p:cNvPr>
          <p:cNvSpPr/>
          <p:nvPr/>
        </p:nvSpPr>
        <p:spPr>
          <a:xfrm>
            <a:off x="992981" y="1033277"/>
            <a:ext cx="3147658" cy="38487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accent1"/>
                </a:solidFill>
              </a:rPr>
              <a:t>Twee theorie toetsen</a:t>
            </a:r>
          </a:p>
        </p:txBody>
      </p:sp>
      <p:sp>
        <p:nvSpPr>
          <p:cNvPr id="9" name="Rechthoek 8">
            <a:extLst>
              <a:ext uri="{FF2B5EF4-FFF2-40B4-BE49-F238E27FC236}">
                <a16:creationId xmlns:a16="http://schemas.microsoft.com/office/drawing/2014/main" id="{BC5A8541-0C26-C361-D3FB-28CE21FDFF7E}"/>
              </a:ext>
            </a:extLst>
          </p:cNvPr>
          <p:cNvSpPr/>
          <p:nvPr/>
        </p:nvSpPr>
        <p:spPr>
          <a:xfrm>
            <a:off x="992981" y="1551374"/>
            <a:ext cx="3147658" cy="38487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accent1"/>
                </a:solidFill>
              </a:rPr>
              <a:t>Stageverslagen</a:t>
            </a:r>
          </a:p>
        </p:txBody>
      </p:sp>
      <p:sp>
        <p:nvSpPr>
          <p:cNvPr id="10" name="Rechthoek 9">
            <a:extLst>
              <a:ext uri="{FF2B5EF4-FFF2-40B4-BE49-F238E27FC236}">
                <a16:creationId xmlns:a16="http://schemas.microsoft.com/office/drawing/2014/main" id="{13971407-E3B0-15E5-022A-C286BEEABAD9}"/>
              </a:ext>
            </a:extLst>
          </p:cNvPr>
          <p:cNvSpPr/>
          <p:nvPr/>
        </p:nvSpPr>
        <p:spPr>
          <a:xfrm>
            <a:off x="992981" y="2050531"/>
            <a:ext cx="3147658" cy="43741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accent1"/>
                </a:solidFill>
              </a:rPr>
              <a:t>Praktijkexamen IL/KL</a:t>
            </a:r>
          </a:p>
        </p:txBody>
      </p:sp>
      <p:sp>
        <p:nvSpPr>
          <p:cNvPr id="11" name="Rechthoek 10">
            <a:extLst>
              <a:ext uri="{FF2B5EF4-FFF2-40B4-BE49-F238E27FC236}">
                <a16:creationId xmlns:a16="http://schemas.microsoft.com/office/drawing/2014/main" id="{CF6B5211-BC51-F0DA-63F5-DB04A4BA30FE}"/>
              </a:ext>
            </a:extLst>
          </p:cNvPr>
          <p:cNvSpPr/>
          <p:nvPr/>
        </p:nvSpPr>
        <p:spPr>
          <a:xfrm>
            <a:off x="4869258" y="2571750"/>
            <a:ext cx="3397595" cy="38487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bg1"/>
                </a:solidFill>
              </a:rPr>
              <a:t>Aansturen sportkader</a:t>
            </a:r>
          </a:p>
        </p:txBody>
      </p:sp>
      <p:sp>
        <p:nvSpPr>
          <p:cNvPr id="12" name="Rechthoek 11">
            <a:extLst>
              <a:ext uri="{FF2B5EF4-FFF2-40B4-BE49-F238E27FC236}">
                <a16:creationId xmlns:a16="http://schemas.microsoft.com/office/drawing/2014/main" id="{2974509F-E1FB-386E-FF8D-BDBAFF640EF7}"/>
              </a:ext>
            </a:extLst>
          </p:cNvPr>
          <p:cNvSpPr/>
          <p:nvPr/>
        </p:nvSpPr>
        <p:spPr>
          <a:xfrm>
            <a:off x="4869258" y="2035801"/>
            <a:ext cx="3397595" cy="38487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bg1"/>
                </a:solidFill>
              </a:rPr>
              <a:t>Organiseren activiteiten</a:t>
            </a:r>
          </a:p>
        </p:txBody>
      </p:sp>
      <p:sp>
        <p:nvSpPr>
          <p:cNvPr id="13" name="Rechthoek 12">
            <a:extLst>
              <a:ext uri="{FF2B5EF4-FFF2-40B4-BE49-F238E27FC236}">
                <a16:creationId xmlns:a16="http://schemas.microsoft.com/office/drawing/2014/main" id="{E829EAEA-CBFD-50DD-B250-2B24C80B51A6}"/>
              </a:ext>
            </a:extLst>
          </p:cNvPr>
          <p:cNvSpPr/>
          <p:nvPr/>
        </p:nvSpPr>
        <p:spPr>
          <a:xfrm>
            <a:off x="4869258" y="1499852"/>
            <a:ext cx="3397595" cy="38487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bg1"/>
                </a:solidFill>
              </a:rPr>
              <a:t>Geven v. trainingen/ </a:t>
            </a:r>
            <a:r>
              <a:rPr lang="nl-NL" sz="2000" dirty="0" err="1">
                <a:solidFill>
                  <a:schemeClr val="bg1"/>
                </a:solidFill>
              </a:rPr>
              <a:t>ind</a:t>
            </a:r>
            <a:r>
              <a:rPr lang="nl-NL" sz="2000" dirty="0">
                <a:solidFill>
                  <a:schemeClr val="bg1"/>
                </a:solidFill>
              </a:rPr>
              <a:t>.</a:t>
            </a:r>
          </a:p>
        </p:txBody>
      </p:sp>
      <p:sp>
        <p:nvSpPr>
          <p:cNvPr id="14" name="Rechthoek 13">
            <a:extLst>
              <a:ext uri="{FF2B5EF4-FFF2-40B4-BE49-F238E27FC236}">
                <a16:creationId xmlns:a16="http://schemas.microsoft.com/office/drawing/2014/main" id="{F32295CA-8D11-05B0-9D73-3B3D65E667DE}"/>
              </a:ext>
            </a:extLst>
          </p:cNvPr>
          <p:cNvSpPr/>
          <p:nvPr/>
        </p:nvSpPr>
        <p:spPr>
          <a:xfrm>
            <a:off x="4869258" y="963903"/>
            <a:ext cx="3397595" cy="38487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bg1"/>
                </a:solidFill>
              </a:rPr>
              <a:t>Geven v. trainingen/ groep</a:t>
            </a:r>
          </a:p>
        </p:txBody>
      </p:sp>
      <p:sp>
        <p:nvSpPr>
          <p:cNvPr id="15" name="Ovaal 14">
            <a:extLst>
              <a:ext uri="{FF2B5EF4-FFF2-40B4-BE49-F238E27FC236}">
                <a16:creationId xmlns:a16="http://schemas.microsoft.com/office/drawing/2014/main" id="{487767B5-ACE8-FA70-6130-B14314AC965C}"/>
              </a:ext>
            </a:extLst>
          </p:cNvPr>
          <p:cNvSpPr/>
          <p:nvPr/>
        </p:nvSpPr>
        <p:spPr>
          <a:xfrm>
            <a:off x="4274742" y="929216"/>
            <a:ext cx="653635" cy="45424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chemeClr val="bg1"/>
                </a:solidFill>
              </a:rPr>
              <a:t>1</a:t>
            </a:r>
          </a:p>
        </p:txBody>
      </p:sp>
      <p:sp>
        <p:nvSpPr>
          <p:cNvPr id="16" name="Ovaal 15">
            <a:extLst>
              <a:ext uri="{FF2B5EF4-FFF2-40B4-BE49-F238E27FC236}">
                <a16:creationId xmlns:a16="http://schemas.microsoft.com/office/drawing/2014/main" id="{457E393C-E6D0-B393-D550-75710861FDD6}"/>
              </a:ext>
            </a:extLst>
          </p:cNvPr>
          <p:cNvSpPr/>
          <p:nvPr/>
        </p:nvSpPr>
        <p:spPr>
          <a:xfrm>
            <a:off x="4274742" y="1466182"/>
            <a:ext cx="653635" cy="45424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chemeClr val="bg1"/>
                </a:solidFill>
              </a:rPr>
              <a:t>2</a:t>
            </a:r>
          </a:p>
        </p:txBody>
      </p:sp>
      <p:sp>
        <p:nvSpPr>
          <p:cNvPr id="17" name="Ovaal 16">
            <a:extLst>
              <a:ext uri="{FF2B5EF4-FFF2-40B4-BE49-F238E27FC236}">
                <a16:creationId xmlns:a16="http://schemas.microsoft.com/office/drawing/2014/main" id="{26C65014-490B-3C90-2A06-D9FBAF068EC9}"/>
              </a:ext>
            </a:extLst>
          </p:cNvPr>
          <p:cNvSpPr/>
          <p:nvPr/>
        </p:nvSpPr>
        <p:spPr>
          <a:xfrm>
            <a:off x="4274742" y="1999080"/>
            <a:ext cx="653635" cy="45424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chemeClr val="bg1"/>
                </a:solidFill>
              </a:rPr>
              <a:t>3</a:t>
            </a:r>
          </a:p>
        </p:txBody>
      </p:sp>
      <p:sp>
        <p:nvSpPr>
          <p:cNvPr id="18" name="Ovaal 17">
            <a:extLst>
              <a:ext uri="{FF2B5EF4-FFF2-40B4-BE49-F238E27FC236}">
                <a16:creationId xmlns:a16="http://schemas.microsoft.com/office/drawing/2014/main" id="{DC7C97A2-7391-EAB8-8337-FFE17BC64446}"/>
              </a:ext>
            </a:extLst>
          </p:cNvPr>
          <p:cNvSpPr/>
          <p:nvPr/>
        </p:nvSpPr>
        <p:spPr>
          <a:xfrm>
            <a:off x="4274742" y="2536046"/>
            <a:ext cx="653635" cy="45424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chemeClr val="bg1"/>
                </a:solidFill>
              </a:rPr>
              <a:t>4</a:t>
            </a:r>
          </a:p>
        </p:txBody>
      </p:sp>
      <p:sp>
        <p:nvSpPr>
          <p:cNvPr id="19" name="Rechthoek: afgeronde hoeken 18">
            <a:extLst>
              <a:ext uri="{FF2B5EF4-FFF2-40B4-BE49-F238E27FC236}">
                <a16:creationId xmlns:a16="http://schemas.microsoft.com/office/drawing/2014/main" id="{FD3DE3E6-1C55-FDE6-3D43-B660EFCA9B03}"/>
              </a:ext>
            </a:extLst>
          </p:cNvPr>
          <p:cNvSpPr/>
          <p:nvPr/>
        </p:nvSpPr>
        <p:spPr>
          <a:xfrm>
            <a:off x="8121835" y="898396"/>
            <a:ext cx="943152" cy="22708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t>PRAKTIJK</a:t>
            </a:r>
          </a:p>
        </p:txBody>
      </p:sp>
      <p:sp>
        <p:nvSpPr>
          <p:cNvPr id="20" name="Rechthoek: afgeronde hoeken 19">
            <a:extLst>
              <a:ext uri="{FF2B5EF4-FFF2-40B4-BE49-F238E27FC236}">
                <a16:creationId xmlns:a16="http://schemas.microsoft.com/office/drawing/2014/main" id="{05FA7E55-32BC-9189-4512-92D74037FB4E}"/>
              </a:ext>
            </a:extLst>
          </p:cNvPr>
          <p:cNvSpPr/>
          <p:nvPr/>
        </p:nvSpPr>
        <p:spPr>
          <a:xfrm>
            <a:off x="8121835" y="1460125"/>
            <a:ext cx="943152" cy="22708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t>PRAKTIJK</a:t>
            </a:r>
          </a:p>
        </p:txBody>
      </p:sp>
      <p:sp>
        <p:nvSpPr>
          <p:cNvPr id="21" name="Rechthoek: afgeronde hoeken 20">
            <a:extLst>
              <a:ext uri="{FF2B5EF4-FFF2-40B4-BE49-F238E27FC236}">
                <a16:creationId xmlns:a16="http://schemas.microsoft.com/office/drawing/2014/main" id="{449160A7-339D-A944-3AC7-CF82471BDF0E}"/>
              </a:ext>
            </a:extLst>
          </p:cNvPr>
          <p:cNvSpPr/>
          <p:nvPr/>
        </p:nvSpPr>
        <p:spPr>
          <a:xfrm>
            <a:off x="8121835" y="1975259"/>
            <a:ext cx="943152" cy="22708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t>PORTFOLIO</a:t>
            </a:r>
          </a:p>
        </p:txBody>
      </p:sp>
      <p:sp>
        <p:nvSpPr>
          <p:cNvPr id="22" name="Rechthoek: afgeronde hoeken 21">
            <a:extLst>
              <a:ext uri="{FF2B5EF4-FFF2-40B4-BE49-F238E27FC236}">
                <a16:creationId xmlns:a16="http://schemas.microsoft.com/office/drawing/2014/main" id="{EB6CD1BD-4F49-5E56-3066-FCF0CC291344}"/>
              </a:ext>
            </a:extLst>
          </p:cNvPr>
          <p:cNvSpPr/>
          <p:nvPr/>
        </p:nvSpPr>
        <p:spPr>
          <a:xfrm>
            <a:off x="8121835" y="2527830"/>
            <a:ext cx="943152" cy="22708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t>PORTFOLIO</a:t>
            </a:r>
          </a:p>
        </p:txBody>
      </p:sp>
      <p:sp>
        <p:nvSpPr>
          <p:cNvPr id="27" name="Ovaal 26">
            <a:extLst>
              <a:ext uri="{FF2B5EF4-FFF2-40B4-BE49-F238E27FC236}">
                <a16:creationId xmlns:a16="http://schemas.microsoft.com/office/drawing/2014/main" id="{9D7EDFD4-F9B5-1373-78A9-2B33FF71724E}"/>
              </a:ext>
            </a:extLst>
          </p:cNvPr>
          <p:cNvSpPr/>
          <p:nvPr/>
        </p:nvSpPr>
        <p:spPr>
          <a:xfrm>
            <a:off x="532060" y="2052636"/>
            <a:ext cx="653635" cy="45424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chemeClr val="bg1"/>
                </a:solidFill>
              </a:rPr>
              <a:t>3</a:t>
            </a:r>
          </a:p>
        </p:txBody>
      </p:sp>
      <p:sp>
        <p:nvSpPr>
          <p:cNvPr id="28" name="Tekstvak 27">
            <a:extLst>
              <a:ext uri="{FF2B5EF4-FFF2-40B4-BE49-F238E27FC236}">
                <a16:creationId xmlns:a16="http://schemas.microsoft.com/office/drawing/2014/main" id="{FDED4C96-BD80-5E39-56B4-01B159F23EAB}"/>
              </a:ext>
            </a:extLst>
          </p:cNvPr>
          <p:cNvSpPr txBox="1"/>
          <p:nvPr/>
        </p:nvSpPr>
        <p:spPr>
          <a:xfrm>
            <a:off x="1899112" y="3179422"/>
            <a:ext cx="1734426" cy="523220"/>
          </a:xfrm>
          <a:prstGeom prst="rect">
            <a:avLst/>
          </a:prstGeom>
          <a:noFill/>
          <a:ln w="38100">
            <a:solidFill>
              <a:schemeClr val="accent1"/>
            </a:solidFill>
          </a:ln>
        </p:spPr>
        <p:txBody>
          <a:bodyPr wrap="square" rtlCol="0">
            <a:spAutoFit/>
          </a:bodyPr>
          <a:lstStyle/>
          <a:p>
            <a:pPr algn="ctr"/>
            <a:r>
              <a:rPr lang="nl-NL" sz="2800" dirty="0"/>
              <a:t>Theorie</a:t>
            </a:r>
          </a:p>
        </p:txBody>
      </p:sp>
      <p:sp>
        <p:nvSpPr>
          <p:cNvPr id="29" name="Tekstvak 28">
            <a:extLst>
              <a:ext uri="{FF2B5EF4-FFF2-40B4-BE49-F238E27FC236}">
                <a16:creationId xmlns:a16="http://schemas.microsoft.com/office/drawing/2014/main" id="{95066AD0-480C-E0E1-01C9-E9694032C08C}"/>
              </a:ext>
            </a:extLst>
          </p:cNvPr>
          <p:cNvSpPr txBox="1"/>
          <p:nvPr/>
        </p:nvSpPr>
        <p:spPr>
          <a:xfrm>
            <a:off x="1899112" y="3826255"/>
            <a:ext cx="1734426" cy="523220"/>
          </a:xfrm>
          <a:prstGeom prst="rect">
            <a:avLst/>
          </a:prstGeom>
          <a:noFill/>
          <a:ln w="38100">
            <a:solidFill>
              <a:schemeClr val="accent1"/>
            </a:solidFill>
          </a:ln>
        </p:spPr>
        <p:txBody>
          <a:bodyPr wrap="square" rtlCol="0">
            <a:spAutoFit/>
          </a:bodyPr>
          <a:lstStyle/>
          <a:p>
            <a:pPr algn="ctr"/>
            <a:r>
              <a:rPr lang="nl-NL" sz="2800" dirty="0"/>
              <a:t>Toetsing</a:t>
            </a:r>
          </a:p>
        </p:txBody>
      </p:sp>
      <p:sp>
        <p:nvSpPr>
          <p:cNvPr id="30" name="Tekstvak 29">
            <a:extLst>
              <a:ext uri="{FF2B5EF4-FFF2-40B4-BE49-F238E27FC236}">
                <a16:creationId xmlns:a16="http://schemas.microsoft.com/office/drawing/2014/main" id="{6DAA68AB-06A1-930F-CE20-3DB2F44FE683}"/>
              </a:ext>
            </a:extLst>
          </p:cNvPr>
          <p:cNvSpPr txBox="1"/>
          <p:nvPr/>
        </p:nvSpPr>
        <p:spPr>
          <a:xfrm>
            <a:off x="5589476" y="3179422"/>
            <a:ext cx="1734426" cy="523220"/>
          </a:xfrm>
          <a:prstGeom prst="rect">
            <a:avLst/>
          </a:prstGeom>
          <a:noFill/>
          <a:ln w="38100">
            <a:solidFill>
              <a:schemeClr val="accent1"/>
            </a:solidFill>
          </a:ln>
        </p:spPr>
        <p:txBody>
          <a:bodyPr wrap="square" rtlCol="0">
            <a:spAutoFit/>
          </a:bodyPr>
          <a:lstStyle/>
          <a:p>
            <a:pPr algn="ctr"/>
            <a:r>
              <a:rPr lang="nl-NL" sz="2800" dirty="0"/>
              <a:t>Praktijk</a:t>
            </a:r>
          </a:p>
        </p:txBody>
      </p:sp>
      <p:sp>
        <p:nvSpPr>
          <p:cNvPr id="31" name="Tekstvak 30">
            <a:extLst>
              <a:ext uri="{FF2B5EF4-FFF2-40B4-BE49-F238E27FC236}">
                <a16:creationId xmlns:a16="http://schemas.microsoft.com/office/drawing/2014/main" id="{B531C8EB-7703-003D-FEB6-EAB0F3077CEA}"/>
              </a:ext>
            </a:extLst>
          </p:cNvPr>
          <p:cNvSpPr txBox="1"/>
          <p:nvPr/>
        </p:nvSpPr>
        <p:spPr>
          <a:xfrm>
            <a:off x="5589476" y="3814972"/>
            <a:ext cx="1734426" cy="523220"/>
          </a:xfrm>
          <a:prstGeom prst="rect">
            <a:avLst/>
          </a:prstGeom>
          <a:noFill/>
          <a:ln w="38100">
            <a:solidFill>
              <a:schemeClr val="accent1"/>
            </a:solidFill>
          </a:ln>
        </p:spPr>
        <p:txBody>
          <a:bodyPr wrap="square" rtlCol="0">
            <a:spAutoFit/>
          </a:bodyPr>
          <a:lstStyle/>
          <a:p>
            <a:pPr algn="ctr"/>
            <a:r>
              <a:rPr lang="nl-NL" sz="2800" dirty="0"/>
              <a:t>PVB</a:t>
            </a:r>
          </a:p>
        </p:txBody>
      </p:sp>
      <p:sp>
        <p:nvSpPr>
          <p:cNvPr id="24" name="Rechthoek: afgeronde hoeken 23">
            <a:extLst>
              <a:ext uri="{FF2B5EF4-FFF2-40B4-BE49-F238E27FC236}">
                <a16:creationId xmlns:a16="http://schemas.microsoft.com/office/drawing/2014/main" id="{BBD4131C-B2F9-6F26-E93A-2C000B97FBAE}"/>
              </a:ext>
            </a:extLst>
          </p:cNvPr>
          <p:cNvSpPr/>
          <p:nvPr/>
        </p:nvSpPr>
        <p:spPr>
          <a:xfrm>
            <a:off x="6621381" y="4283702"/>
            <a:ext cx="943152" cy="22708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t>PORTFOLIO</a:t>
            </a:r>
          </a:p>
        </p:txBody>
      </p:sp>
      <p:sp>
        <p:nvSpPr>
          <p:cNvPr id="23" name="Rechthoek: afgeronde hoeken 22">
            <a:extLst>
              <a:ext uri="{FF2B5EF4-FFF2-40B4-BE49-F238E27FC236}">
                <a16:creationId xmlns:a16="http://schemas.microsoft.com/office/drawing/2014/main" id="{ED06E2F8-A51F-5B42-AC43-3431177D72CA}"/>
              </a:ext>
            </a:extLst>
          </p:cNvPr>
          <p:cNvSpPr/>
          <p:nvPr/>
        </p:nvSpPr>
        <p:spPr>
          <a:xfrm>
            <a:off x="5348845" y="4283702"/>
            <a:ext cx="943152" cy="22708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t>PRAKTIJK</a:t>
            </a:r>
          </a:p>
        </p:txBody>
      </p:sp>
      <p:sp>
        <p:nvSpPr>
          <p:cNvPr id="32" name="Pijl: omhoog/omlaag 31">
            <a:extLst>
              <a:ext uri="{FF2B5EF4-FFF2-40B4-BE49-F238E27FC236}">
                <a16:creationId xmlns:a16="http://schemas.microsoft.com/office/drawing/2014/main" id="{F4123F30-3A35-6C9C-5151-C6D464E8DAC5}"/>
              </a:ext>
            </a:extLst>
          </p:cNvPr>
          <p:cNvSpPr/>
          <p:nvPr/>
        </p:nvSpPr>
        <p:spPr>
          <a:xfrm>
            <a:off x="3415715" y="3407391"/>
            <a:ext cx="435646" cy="669191"/>
          </a:xfrm>
          <a:prstGeom prst="up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Pijl: omhoog/omlaag 32">
            <a:extLst>
              <a:ext uri="{FF2B5EF4-FFF2-40B4-BE49-F238E27FC236}">
                <a16:creationId xmlns:a16="http://schemas.microsoft.com/office/drawing/2014/main" id="{90C360EC-4C41-3C67-8B1F-7E9072E05238}"/>
              </a:ext>
            </a:extLst>
          </p:cNvPr>
          <p:cNvSpPr/>
          <p:nvPr/>
        </p:nvSpPr>
        <p:spPr>
          <a:xfrm>
            <a:off x="7106079" y="3407390"/>
            <a:ext cx="435646" cy="669191"/>
          </a:xfrm>
          <a:prstGeom prst="up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al 33">
            <a:extLst>
              <a:ext uri="{FF2B5EF4-FFF2-40B4-BE49-F238E27FC236}">
                <a16:creationId xmlns:a16="http://schemas.microsoft.com/office/drawing/2014/main" id="{012FEAD7-B5CC-06A4-D4DF-0FA64F606F6F}"/>
              </a:ext>
            </a:extLst>
          </p:cNvPr>
          <p:cNvSpPr/>
          <p:nvPr/>
        </p:nvSpPr>
        <p:spPr>
          <a:xfrm>
            <a:off x="524245" y="982772"/>
            <a:ext cx="653635" cy="45424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chemeClr val="bg1"/>
                </a:solidFill>
              </a:rPr>
              <a:t>1</a:t>
            </a:r>
          </a:p>
        </p:txBody>
      </p:sp>
      <p:sp>
        <p:nvSpPr>
          <p:cNvPr id="35" name="Ovaal 34">
            <a:extLst>
              <a:ext uri="{FF2B5EF4-FFF2-40B4-BE49-F238E27FC236}">
                <a16:creationId xmlns:a16="http://schemas.microsoft.com/office/drawing/2014/main" id="{36C9EE30-89FA-85CF-7E5B-9963B49B67EF}"/>
              </a:ext>
            </a:extLst>
          </p:cNvPr>
          <p:cNvSpPr/>
          <p:nvPr/>
        </p:nvSpPr>
        <p:spPr>
          <a:xfrm>
            <a:off x="524245" y="1519738"/>
            <a:ext cx="653635" cy="45424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chemeClr val="bg1"/>
                </a:solidFill>
              </a:rPr>
              <a:t>2</a:t>
            </a:r>
          </a:p>
        </p:txBody>
      </p:sp>
    </p:spTree>
    <p:extLst>
      <p:ext uri="{BB962C8B-B14F-4D97-AF65-F5344CB8AC3E}">
        <p14:creationId xmlns:p14="http://schemas.microsoft.com/office/powerpoint/2010/main" val="556498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C61C04-4D55-73C3-F6DC-A066AFBDAFDF}"/>
              </a:ext>
            </a:extLst>
          </p:cNvPr>
          <p:cNvSpPr>
            <a:spLocks noGrp="1"/>
          </p:cNvSpPr>
          <p:nvPr>
            <p:ph type="title"/>
          </p:nvPr>
        </p:nvSpPr>
        <p:spPr/>
        <p:txBody>
          <a:bodyPr/>
          <a:lstStyle/>
          <a:p>
            <a:r>
              <a:rPr lang="nl-NL" dirty="0"/>
              <a:t>Kosten</a:t>
            </a:r>
          </a:p>
        </p:txBody>
      </p:sp>
      <p:sp>
        <p:nvSpPr>
          <p:cNvPr id="3" name="Tijdelijke aanduiding voor inhoud 2">
            <a:extLst>
              <a:ext uri="{FF2B5EF4-FFF2-40B4-BE49-F238E27FC236}">
                <a16:creationId xmlns:a16="http://schemas.microsoft.com/office/drawing/2014/main" id="{5FC01996-58FA-F416-7FFD-7B5DB271EDCB}"/>
              </a:ext>
            </a:extLst>
          </p:cNvPr>
          <p:cNvSpPr>
            <a:spLocks noGrp="1"/>
          </p:cNvSpPr>
          <p:nvPr>
            <p:ph idx="1"/>
          </p:nvPr>
        </p:nvSpPr>
        <p:spPr>
          <a:xfrm>
            <a:off x="547328" y="1698518"/>
            <a:ext cx="8323459" cy="2334711"/>
          </a:xfrm>
        </p:spPr>
        <p:txBody>
          <a:bodyPr/>
          <a:lstStyle/>
          <a:p>
            <a:pPr marL="0" indent="0">
              <a:buNone/>
            </a:pPr>
            <a:r>
              <a:rPr lang="nl-NL" sz="1600" i="1" dirty="0">
                <a:solidFill>
                  <a:schemeClr val="accent2"/>
                </a:solidFill>
              </a:rPr>
              <a:t>*Bij inschrijving wordt een aanbetaling gedaan van 595,- EURO</a:t>
            </a:r>
            <a:endParaRPr lang="nl-NL" sz="1800" i="1" dirty="0">
              <a:solidFill>
                <a:schemeClr val="accent2"/>
              </a:solidFill>
            </a:endParaRPr>
          </a:p>
          <a:p>
            <a:r>
              <a:rPr lang="nl-NL" dirty="0"/>
              <a:t>Opleidingslocatie en materiaal</a:t>
            </a:r>
          </a:p>
          <a:p>
            <a:r>
              <a:rPr lang="nl-NL" dirty="0"/>
              <a:t>Leercoach </a:t>
            </a:r>
          </a:p>
          <a:p>
            <a:r>
              <a:rPr lang="nl-NL" dirty="0"/>
              <a:t>KNLTB Academy (PPT, Kijkwijzer, opdrachten, … )</a:t>
            </a:r>
          </a:p>
          <a:p>
            <a:r>
              <a:rPr lang="nl-NL" dirty="0"/>
              <a:t>Toetsing: theorie, portfolio en praktijk</a:t>
            </a:r>
          </a:p>
        </p:txBody>
      </p:sp>
      <p:sp>
        <p:nvSpPr>
          <p:cNvPr id="4" name="Rechthoek 3">
            <a:extLst>
              <a:ext uri="{FF2B5EF4-FFF2-40B4-BE49-F238E27FC236}">
                <a16:creationId xmlns:a16="http://schemas.microsoft.com/office/drawing/2014/main" id="{7413CB61-29D6-1A29-4F5F-F09358856A12}"/>
              </a:ext>
            </a:extLst>
          </p:cNvPr>
          <p:cNvSpPr/>
          <p:nvPr/>
        </p:nvSpPr>
        <p:spPr>
          <a:xfrm>
            <a:off x="547328" y="817369"/>
            <a:ext cx="4172989" cy="88114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a:t>2.150 </a:t>
            </a:r>
            <a:r>
              <a:rPr lang="nl-NL" sz="4800" dirty="0"/>
              <a:t>EUR0</a:t>
            </a:r>
          </a:p>
        </p:txBody>
      </p:sp>
    </p:spTree>
    <p:extLst>
      <p:ext uri="{BB962C8B-B14F-4D97-AF65-F5344CB8AC3E}">
        <p14:creationId xmlns:p14="http://schemas.microsoft.com/office/powerpoint/2010/main" val="3658801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57C46-4F04-444E-6AE8-C2E4C439D9AA}"/>
              </a:ext>
            </a:extLst>
          </p:cNvPr>
          <p:cNvSpPr>
            <a:spLocks noGrp="1"/>
          </p:cNvSpPr>
          <p:nvPr>
            <p:ph type="title"/>
          </p:nvPr>
        </p:nvSpPr>
        <p:spPr/>
        <p:txBody>
          <a:bodyPr/>
          <a:lstStyle/>
          <a:p>
            <a:r>
              <a:rPr lang="nl-NL" dirty="0"/>
              <a:t>Wat na de opleiding?</a:t>
            </a:r>
          </a:p>
        </p:txBody>
      </p:sp>
      <p:graphicFrame>
        <p:nvGraphicFramePr>
          <p:cNvPr id="6" name="Diagram 5">
            <a:extLst>
              <a:ext uri="{FF2B5EF4-FFF2-40B4-BE49-F238E27FC236}">
                <a16:creationId xmlns:a16="http://schemas.microsoft.com/office/drawing/2014/main" id="{061F2F5D-F356-431C-E911-3EEA95449820}"/>
              </a:ext>
            </a:extLst>
          </p:cNvPr>
          <p:cNvGraphicFramePr/>
          <p:nvPr>
            <p:extLst>
              <p:ext uri="{D42A27DB-BD31-4B8C-83A1-F6EECF244321}">
                <p14:modId xmlns:p14="http://schemas.microsoft.com/office/powerpoint/2010/main" val="192782033"/>
              </p:ext>
            </p:extLst>
          </p:nvPr>
        </p:nvGraphicFramePr>
        <p:xfrm>
          <a:off x="-885789" y="1313629"/>
          <a:ext cx="6688667" cy="1628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6CBF7D64-B74E-F98D-24EF-9596351B8C92}"/>
              </a:ext>
            </a:extLst>
          </p:cNvPr>
          <p:cNvGraphicFramePr/>
          <p:nvPr>
            <p:extLst>
              <p:ext uri="{D42A27DB-BD31-4B8C-83A1-F6EECF244321}">
                <p14:modId xmlns:p14="http://schemas.microsoft.com/office/powerpoint/2010/main" val="1818551944"/>
              </p:ext>
            </p:extLst>
          </p:nvPr>
        </p:nvGraphicFramePr>
        <p:xfrm>
          <a:off x="3293381" y="1313629"/>
          <a:ext cx="6688667" cy="16281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kstvak 7">
            <a:extLst>
              <a:ext uri="{FF2B5EF4-FFF2-40B4-BE49-F238E27FC236}">
                <a16:creationId xmlns:a16="http://schemas.microsoft.com/office/drawing/2014/main" id="{303992CB-7825-DBAF-C55A-3A7CEBA51225}"/>
              </a:ext>
            </a:extLst>
          </p:cNvPr>
          <p:cNvSpPr txBox="1"/>
          <p:nvPr/>
        </p:nvSpPr>
        <p:spPr>
          <a:xfrm>
            <a:off x="388699" y="3074353"/>
            <a:ext cx="8478210" cy="707886"/>
          </a:xfrm>
          <a:prstGeom prst="rect">
            <a:avLst/>
          </a:prstGeom>
          <a:noFill/>
        </p:spPr>
        <p:txBody>
          <a:bodyPr wrap="square" rtlCol="0">
            <a:spAutoFit/>
          </a:bodyPr>
          <a:lstStyle/>
          <a:p>
            <a:pPr algn="ctr"/>
            <a:r>
              <a:rPr lang="nl-NL" sz="4000" b="1" dirty="0">
                <a:solidFill>
                  <a:schemeClr val="accent2"/>
                </a:solidFill>
              </a:rPr>
              <a:t>Er is werk voor Padelleraren!</a:t>
            </a:r>
          </a:p>
        </p:txBody>
      </p:sp>
      <p:sp>
        <p:nvSpPr>
          <p:cNvPr id="9" name="Rechthoek 8">
            <a:extLst>
              <a:ext uri="{FF2B5EF4-FFF2-40B4-BE49-F238E27FC236}">
                <a16:creationId xmlns:a16="http://schemas.microsoft.com/office/drawing/2014/main" id="{D73371E3-B313-E690-D9F5-9679EC746A74}"/>
              </a:ext>
            </a:extLst>
          </p:cNvPr>
          <p:cNvSpPr/>
          <p:nvPr/>
        </p:nvSpPr>
        <p:spPr>
          <a:xfrm>
            <a:off x="916264" y="3906609"/>
            <a:ext cx="2210613" cy="525611"/>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accent1"/>
                </a:solidFill>
              </a:rPr>
              <a:t>Zelfstandige</a:t>
            </a:r>
          </a:p>
        </p:txBody>
      </p:sp>
      <p:sp>
        <p:nvSpPr>
          <p:cNvPr id="10" name="Rechthoek 9">
            <a:extLst>
              <a:ext uri="{FF2B5EF4-FFF2-40B4-BE49-F238E27FC236}">
                <a16:creationId xmlns:a16="http://schemas.microsoft.com/office/drawing/2014/main" id="{F17219EB-DB44-8B4B-18E7-438BD561C3AD}"/>
              </a:ext>
            </a:extLst>
          </p:cNvPr>
          <p:cNvSpPr/>
          <p:nvPr/>
        </p:nvSpPr>
        <p:spPr>
          <a:xfrm>
            <a:off x="3556170" y="3906609"/>
            <a:ext cx="2210613" cy="525611"/>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accent1"/>
                </a:solidFill>
              </a:rPr>
              <a:t>Loondienst</a:t>
            </a:r>
          </a:p>
        </p:txBody>
      </p:sp>
      <p:sp>
        <p:nvSpPr>
          <p:cNvPr id="11" name="Rechthoek 10">
            <a:extLst>
              <a:ext uri="{FF2B5EF4-FFF2-40B4-BE49-F238E27FC236}">
                <a16:creationId xmlns:a16="http://schemas.microsoft.com/office/drawing/2014/main" id="{82CC4A10-1D27-4988-D75D-E7E246FC6DAC}"/>
              </a:ext>
            </a:extLst>
          </p:cNvPr>
          <p:cNvSpPr/>
          <p:nvPr/>
        </p:nvSpPr>
        <p:spPr>
          <a:xfrm>
            <a:off x="6196077" y="3906609"/>
            <a:ext cx="2210613" cy="525611"/>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accent1"/>
                </a:solidFill>
              </a:rPr>
              <a:t>Detacheerder</a:t>
            </a:r>
          </a:p>
        </p:txBody>
      </p:sp>
    </p:spTree>
    <p:extLst>
      <p:ext uri="{BB962C8B-B14F-4D97-AF65-F5344CB8AC3E}">
        <p14:creationId xmlns:p14="http://schemas.microsoft.com/office/powerpoint/2010/main" val="469193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a:extLst>
              <a:ext uri="{FF2B5EF4-FFF2-40B4-BE49-F238E27FC236}">
                <a16:creationId xmlns:a16="http://schemas.microsoft.com/office/drawing/2014/main" id="{286F6801-FD9B-06A7-C0FD-5B79C3A313EB}"/>
              </a:ext>
            </a:extLst>
          </p:cNvPr>
          <p:cNvSpPr txBox="1">
            <a:spLocks/>
          </p:cNvSpPr>
          <p:nvPr/>
        </p:nvSpPr>
        <p:spPr>
          <a:xfrm>
            <a:off x="37394" y="4877039"/>
            <a:ext cx="376237" cy="144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sp>
        <p:nvSpPr>
          <p:cNvPr id="7" name="Titel 4">
            <a:extLst>
              <a:ext uri="{FF2B5EF4-FFF2-40B4-BE49-F238E27FC236}">
                <a16:creationId xmlns:a16="http://schemas.microsoft.com/office/drawing/2014/main" id="{AC931EA2-B70C-76B5-EBE7-E658B33C9C6B}"/>
              </a:ext>
            </a:extLst>
          </p:cNvPr>
          <p:cNvSpPr txBox="1">
            <a:spLocks/>
          </p:cNvSpPr>
          <p:nvPr/>
        </p:nvSpPr>
        <p:spPr>
          <a:xfrm>
            <a:off x="388698" y="187172"/>
            <a:ext cx="7003324" cy="543955"/>
          </a:xfrm>
          <a:prstGeom prst="rect">
            <a:avLst/>
          </a:prstGeom>
        </p:spPr>
        <p:txBody>
          <a:bodyPr vert="horz" lIns="72000" tIns="45720" rIns="91440" bIns="45720" rtlCol="0" anchor="ctr">
            <a:noAutofit/>
          </a:bodyPr>
          <a:lstStyle>
            <a:lvl1pPr algn="l" defTabSz="914400" rtl="0" eaLnBrk="1" latinLnBrk="0" hangingPunct="1">
              <a:lnSpc>
                <a:spcPct val="100000"/>
              </a:lnSpc>
              <a:spcBef>
                <a:spcPct val="0"/>
              </a:spcBef>
              <a:buNone/>
              <a:defRPr sz="2800" kern="1200" cap="all" baseline="0">
                <a:solidFill>
                  <a:schemeClr val="accent1"/>
                </a:solidFill>
                <a:latin typeface="+mj-lt"/>
                <a:ea typeface="+mj-ea"/>
                <a:cs typeface="+mj-cs"/>
              </a:defRPr>
            </a:lvl1pPr>
          </a:lstStyle>
          <a:p>
            <a:r>
              <a:rPr lang="nl-NL" dirty="0"/>
              <a:t>Wat na de opleiding? </a:t>
            </a:r>
          </a:p>
        </p:txBody>
      </p:sp>
      <p:sp>
        <p:nvSpPr>
          <p:cNvPr id="8" name="Tekstvak 7">
            <a:extLst>
              <a:ext uri="{FF2B5EF4-FFF2-40B4-BE49-F238E27FC236}">
                <a16:creationId xmlns:a16="http://schemas.microsoft.com/office/drawing/2014/main" id="{9E595EFA-FB3D-82E3-030C-219989D078FE}"/>
              </a:ext>
            </a:extLst>
          </p:cNvPr>
          <p:cNvSpPr txBox="1"/>
          <p:nvPr/>
        </p:nvSpPr>
        <p:spPr>
          <a:xfrm>
            <a:off x="332895" y="3888593"/>
            <a:ext cx="8478210" cy="646331"/>
          </a:xfrm>
          <a:prstGeom prst="rect">
            <a:avLst/>
          </a:prstGeom>
          <a:noFill/>
        </p:spPr>
        <p:txBody>
          <a:bodyPr wrap="square" rtlCol="0">
            <a:spAutoFit/>
          </a:bodyPr>
          <a:lstStyle/>
          <a:p>
            <a:pPr algn="ctr"/>
            <a:r>
              <a:rPr lang="nl-NL" sz="3600" b="1" dirty="0">
                <a:solidFill>
                  <a:schemeClr val="accent1"/>
                </a:solidFill>
              </a:rPr>
              <a:t>“Long term coach development” </a:t>
            </a:r>
          </a:p>
        </p:txBody>
      </p:sp>
      <p:sp>
        <p:nvSpPr>
          <p:cNvPr id="10" name="Rechthoek 9">
            <a:extLst>
              <a:ext uri="{FF2B5EF4-FFF2-40B4-BE49-F238E27FC236}">
                <a16:creationId xmlns:a16="http://schemas.microsoft.com/office/drawing/2014/main" id="{6E5FE482-F81A-F049-279B-613657252336}"/>
              </a:ext>
            </a:extLst>
          </p:cNvPr>
          <p:cNvSpPr/>
          <p:nvPr/>
        </p:nvSpPr>
        <p:spPr>
          <a:xfrm>
            <a:off x="797168" y="1393912"/>
            <a:ext cx="2932277" cy="54395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a:t>LICENTIE + PO </a:t>
            </a:r>
          </a:p>
        </p:txBody>
      </p:sp>
      <p:sp>
        <p:nvSpPr>
          <p:cNvPr id="11" name="Rechthoek 10">
            <a:extLst>
              <a:ext uri="{FF2B5EF4-FFF2-40B4-BE49-F238E27FC236}">
                <a16:creationId xmlns:a16="http://schemas.microsoft.com/office/drawing/2014/main" id="{61007C9F-1B58-1B7C-2CAE-9C15A5E11C62}"/>
              </a:ext>
            </a:extLst>
          </p:cNvPr>
          <p:cNvSpPr/>
          <p:nvPr/>
        </p:nvSpPr>
        <p:spPr>
          <a:xfrm>
            <a:off x="1693922" y="2007446"/>
            <a:ext cx="2547816" cy="32043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accent1"/>
                </a:solidFill>
              </a:rPr>
              <a:t>Kenmerk kwaliteit </a:t>
            </a:r>
          </a:p>
        </p:txBody>
      </p:sp>
      <p:sp>
        <p:nvSpPr>
          <p:cNvPr id="12" name="Rechthoek 11">
            <a:extLst>
              <a:ext uri="{FF2B5EF4-FFF2-40B4-BE49-F238E27FC236}">
                <a16:creationId xmlns:a16="http://schemas.microsoft.com/office/drawing/2014/main" id="{368F3E7B-4E25-5313-22FC-263F791E1238}"/>
              </a:ext>
            </a:extLst>
          </p:cNvPr>
          <p:cNvSpPr/>
          <p:nvPr/>
        </p:nvSpPr>
        <p:spPr>
          <a:xfrm>
            <a:off x="1693922" y="2411566"/>
            <a:ext cx="2547816" cy="32043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accent1"/>
                </a:solidFill>
              </a:rPr>
              <a:t>Per 2 jaar / 24 </a:t>
            </a:r>
            <a:r>
              <a:rPr lang="nl-NL" dirty="0" err="1">
                <a:solidFill>
                  <a:schemeClr val="accent1"/>
                </a:solidFill>
              </a:rPr>
              <a:t>ptn</a:t>
            </a:r>
            <a:r>
              <a:rPr lang="nl-NL" dirty="0">
                <a:solidFill>
                  <a:schemeClr val="accent1"/>
                </a:solidFill>
              </a:rPr>
              <a:t>. </a:t>
            </a:r>
          </a:p>
        </p:txBody>
      </p:sp>
      <p:sp>
        <p:nvSpPr>
          <p:cNvPr id="13" name="Rechthoek 12">
            <a:extLst>
              <a:ext uri="{FF2B5EF4-FFF2-40B4-BE49-F238E27FC236}">
                <a16:creationId xmlns:a16="http://schemas.microsoft.com/office/drawing/2014/main" id="{BAD75271-87B1-AD41-EDE6-19C20FBF2812}"/>
              </a:ext>
            </a:extLst>
          </p:cNvPr>
          <p:cNvSpPr/>
          <p:nvPr/>
        </p:nvSpPr>
        <p:spPr>
          <a:xfrm>
            <a:off x="1693922" y="2815686"/>
            <a:ext cx="2547816" cy="32043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accent1"/>
                </a:solidFill>
              </a:rPr>
              <a:t>Ontwikkeling PO </a:t>
            </a:r>
          </a:p>
        </p:txBody>
      </p:sp>
      <p:sp>
        <p:nvSpPr>
          <p:cNvPr id="14" name="Rechthoek 13">
            <a:extLst>
              <a:ext uri="{FF2B5EF4-FFF2-40B4-BE49-F238E27FC236}">
                <a16:creationId xmlns:a16="http://schemas.microsoft.com/office/drawing/2014/main" id="{1789517D-3307-A841-F00A-BBE0E71583C3}"/>
              </a:ext>
            </a:extLst>
          </p:cNvPr>
          <p:cNvSpPr/>
          <p:nvPr/>
        </p:nvSpPr>
        <p:spPr>
          <a:xfrm>
            <a:off x="1693922" y="3226048"/>
            <a:ext cx="2547816" cy="32043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accent1"/>
                </a:solidFill>
              </a:rPr>
              <a:t>Voordelen Leraar </a:t>
            </a:r>
          </a:p>
        </p:txBody>
      </p:sp>
      <p:sp>
        <p:nvSpPr>
          <p:cNvPr id="15" name="Pijl: omhoog/omlaag 14">
            <a:extLst>
              <a:ext uri="{FF2B5EF4-FFF2-40B4-BE49-F238E27FC236}">
                <a16:creationId xmlns:a16="http://schemas.microsoft.com/office/drawing/2014/main" id="{E08A850F-A8B6-EC38-9DAB-6F134BF5D312}"/>
              </a:ext>
            </a:extLst>
          </p:cNvPr>
          <p:cNvSpPr/>
          <p:nvPr/>
        </p:nvSpPr>
        <p:spPr>
          <a:xfrm>
            <a:off x="1033647" y="2022478"/>
            <a:ext cx="492369" cy="1523999"/>
          </a:xfrm>
          <a:prstGeom prst="up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642042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AC4E6A-0B60-0956-B647-D9376C6DD4E4}"/>
              </a:ext>
            </a:extLst>
          </p:cNvPr>
          <p:cNvSpPr>
            <a:spLocks noGrp="1"/>
          </p:cNvSpPr>
          <p:nvPr>
            <p:ph type="title"/>
          </p:nvPr>
        </p:nvSpPr>
        <p:spPr/>
        <p:txBody>
          <a:bodyPr/>
          <a:lstStyle/>
          <a:p>
            <a:r>
              <a:rPr lang="nl-NL" dirty="0"/>
              <a:t>Neem contact met ons op</a:t>
            </a:r>
          </a:p>
        </p:txBody>
      </p:sp>
      <p:pic>
        <p:nvPicPr>
          <p:cNvPr id="6" name="Graphic 5" descr="Badge vraagteken met effen opvulling">
            <a:extLst>
              <a:ext uri="{FF2B5EF4-FFF2-40B4-BE49-F238E27FC236}">
                <a16:creationId xmlns:a16="http://schemas.microsoft.com/office/drawing/2014/main" id="{FE7C36FE-ACEE-DA24-1CC4-C769469030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05013" y="3542532"/>
            <a:ext cx="1668803" cy="1668803"/>
          </a:xfrm>
          <a:prstGeom prst="rect">
            <a:avLst/>
          </a:prstGeom>
          <a:effectLst>
            <a:outerShdw blurRad="50800" dist="38100" dir="2700000" algn="tl" rotWithShape="0">
              <a:prstClr val="black">
                <a:alpha val="40000"/>
              </a:prstClr>
            </a:outerShdw>
          </a:effectLst>
        </p:spPr>
      </p:pic>
      <p:sp>
        <p:nvSpPr>
          <p:cNvPr id="8" name="Tekstvak 7">
            <a:extLst>
              <a:ext uri="{FF2B5EF4-FFF2-40B4-BE49-F238E27FC236}">
                <a16:creationId xmlns:a16="http://schemas.microsoft.com/office/drawing/2014/main" id="{DF593687-F683-A723-5B9F-770EC56B4AC1}"/>
              </a:ext>
            </a:extLst>
          </p:cNvPr>
          <p:cNvSpPr txBox="1"/>
          <p:nvPr/>
        </p:nvSpPr>
        <p:spPr>
          <a:xfrm>
            <a:off x="5228849" y="22800"/>
            <a:ext cx="4668252" cy="646331"/>
          </a:xfrm>
          <a:prstGeom prst="rect">
            <a:avLst/>
          </a:prstGeom>
          <a:noFill/>
        </p:spPr>
        <p:txBody>
          <a:bodyPr wrap="square">
            <a:spAutoFit/>
          </a:bodyPr>
          <a:lstStyle/>
          <a:p>
            <a:r>
              <a:rPr lang="en-GB" sz="1800" dirty="0"/>
              <a:t>Meer </a:t>
            </a:r>
            <a:r>
              <a:rPr lang="en-GB" sz="1800" dirty="0" err="1"/>
              <a:t>informatie</a:t>
            </a:r>
            <a:r>
              <a:rPr lang="en-GB" sz="1800" dirty="0"/>
              <a:t>: </a:t>
            </a:r>
            <a:r>
              <a:rPr lang="en-GB" sz="1800" dirty="0" err="1"/>
              <a:t>Afdeling</a:t>
            </a:r>
            <a:r>
              <a:rPr lang="en-GB" sz="1800" dirty="0"/>
              <a:t> </a:t>
            </a:r>
            <a:r>
              <a:rPr lang="en-GB" sz="1800" dirty="0" err="1"/>
              <a:t>Leraren</a:t>
            </a:r>
            <a:r>
              <a:rPr lang="en-GB" sz="1800" dirty="0"/>
              <a:t> </a:t>
            </a:r>
          </a:p>
          <a:p>
            <a:r>
              <a:rPr lang="en-GB" sz="1800" dirty="0">
                <a:solidFill>
                  <a:schemeClr val="accent4"/>
                </a:solidFill>
              </a:rPr>
              <a:t>Email: </a:t>
            </a:r>
            <a:r>
              <a:rPr lang="en-GB" sz="1800" dirty="0">
                <a:solidFill>
                  <a:schemeClr val="accent4"/>
                </a:solidFill>
                <a:hlinkClick r:id="rId4"/>
              </a:rPr>
              <a:t>padelleraren@knltb.nl</a:t>
            </a:r>
            <a:r>
              <a:rPr lang="en-GB" sz="1800" dirty="0">
                <a:solidFill>
                  <a:schemeClr val="accent4"/>
                </a:solidFill>
              </a:rPr>
              <a:t> </a:t>
            </a:r>
            <a:endParaRPr lang="en-GB" sz="1400" dirty="0">
              <a:solidFill>
                <a:schemeClr val="accent4"/>
              </a:solidFill>
            </a:endParaRPr>
          </a:p>
        </p:txBody>
      </p:sp>
      <p:pic>
        <p:nvPicPr>
          <p:cNvPr id="5" name="Tijdelijke aanduiding voor afbeelding 4" descr="Afbeelding met persoon, kleding, person, schoeisel&#10;&#10;Automatisch gegenereerde beschrijving">
            <a:extLst>
              <a:ext uri="{FF2B5EF4-FFF2-40B4-BE49-F238E27FC236}">
                <a16:creationId xmlns:a16="http://schemas.microsoft.com/office/drawing/2014/main" id="{03676F53-B273-64B0-C4B3-F3D6CF8E6527}"/>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13887" b="13887"/>
          <a:stretch>
            <a:fillRect/>
          </a:stretch>
        </p:blipFill>
        <p:spPr/>
      </p:pic>
    </p:spTree>
    <p:extLst>
      <p:ext uri="{BB962C8B-B14F-4D97-AF65-F5344CB8AC3E}">
        <p14:creationId xmlns:p14="http://schemas.microsoft.com/office/powerpoint/2010/main" val="419108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F21168-B83A-BE87-7A6C-7B9CBBA5A29B}"/>
              </a:ext>
            </a:extLst>
          </p:cNvPr>
          <p:cNvSpPr>
            <a:spLocks noGrp="1"/>
          </p:cNvSpPr>
          <p:nvPr>
            <p:ph type="title"/>
          </p:nvPr>
        </p:nvSpPr>
        <p:spPr>
          <a:xfrm>
            <a:off x="284858" y="673962"/>
            <a:ext cx="7298840" cy="473119"/>
          </a:xfrm>
        </p:spPr>
        <p:txBody>
          <a:bodyPr/>
          <a:lstStyle/>
          <a:p>
            <a:r>
              <a:rPr lang="nl-NL" dirty="0" err="1"/>
              <a:t>Padelleraar</a:t>
            </a:r>
            <a:r>
              <a:rPr lang="nl-NL" dirty="0"/>
              <a:t> / </a:t>
            </a:r>
            <a:r>
              <a:rPr lang="nl-NL" dirty="0" err="1"/>
              <a:t>padellerares</a:t>
            </a:r>
            <a:r>
              <a:rPr lang="nl-NL" dirty="0"/>
              <a:t> worden …</a:t>
            </a:r>
          </a:p>
        </p:txBody>
      </p:sp>
      <p:sp>
        <p:nvSpPr>
          <p:cNvPr id="6" name="Titel 1">
            <a:extLst>
              <a:ext uri="{FF2B5EF4-FFF2-40B4-BE49-F238E27FC236}">
                <a16:creationId xmlns:a16="http://schemas.microsoft.com/office/drawing/2014/main" id="{1BDF06BA-8850-0C44-22EC-1E637B354CD6}"/>
              </a:ext>
            </a:extLst>
          </p:cNvPr>
          <p:cNvSpPr txBox="1">
            <a:spLocks/>
          </p:cNvSpPr>
          <p:nvPr/>
        </p:nvSpPr>
        <p:spPr>
          <a:xfrm>
            <a:off x="5454425" y="3996419"/>
            <a:ext cx="3689575" cy="473119"/>
          </a:xfrm>
          <a:prstGeom prst="rect">
            <a:avLst/>
          </a:prstGeom>
        </p:spPr>
        <p:txBody>
          <a:bodyPr vert="horz" lIns="72000" tIns="45720" rIns="91440" bIns="45720" rtlCol="0" anchor="ctr">
            <a:noAutofit/>
          </a:bodyPr>
          <a:lstStyle>
            <a:lvl1pPr algn="l" defTabSz="914400" rtl="0" eaLnBrk="1" latinLnBrk="0" hangingPunct="1">
              <a:lnSpc>
                <a:spcPct val="100000"/>
              </a:lnSpc>
              <a:spcBef>
                <a:spcPct val="0"/>
              </a:spcBef>
              <a:buNone/>
              <a:defRPr sz="2800" kern="1200" cap="all" baseline="0">
                <a:solidFill>
                  <a:schemeClr val="accent1"/>
                </a:solidFill>
                <a:latin typeface="+mj-lt"/>
                <a:ea typeface="+mj-ea"/>
                <a:cs typeface="+mj-cs"/>
              </a:defRPr>
            </a:lvl1pPr>
          </a:lstStyle>
          <a:p>
            <a:r>
              <a:rPr lang="nl-NL" dirty="0"/>
              <a:t>… zie je het voor je?</a:t>
            </a:r>
          </a:p>
        </p:txBody>
      </p:sp>
    </p:spTree>
    <p:extLst>
      <p:ext uri="{BB962C8B-B14F-4D97-AF65-F5344CB8AC3E}">
        <p14:creationId xmlns:p14="http://schemas.microsoft.com/office/powerpoint/2010/main" val="32672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ACBB3E-D37C-B674-2CBE-62E8361A133A}"/>
              </a:ext>
            </a:extLst>
          </p:cNvPr>
          <p:cNvSpPr>
            <a:spLocks noGrp="1"/>
          </p:cNvSpPr>
          <p:nvPr>
            <p:ph type="title"/>
          </p:nvPr>
        </p:nvSpPr>
        <p:spPr/>
        <p:txBody>
          <a:bodyPr/>
          <a:lstStyle/>
          <a:p>
            <a:r>
              <a:rPr lang="nl-NL" dirty="0"/>
              <a:t>Mogelijke vragen …</a:t>
            </a:r>
          </a:p>
        </p:txBody>
      </p:sp>
      <p:sp>
        <p:nvSpPr>
          <p:cNvPr id="3" name="Tijdelijke aanduiding voor inhoud 2">
            <a:extLst>
              <a:ext uri="{FF2B5EF4-FFF2-40B4-BE49-F238E27FC236}">
                <a16:creationId xmlns:a16="http://schemas.microsoft.com/office/drawing/2014/main" id="{884353AC-1152-186A-9A97-9503A757B227}"/>
              </a:ext>
            </a:extLst>
          </p:cNvPr>
          <p:cNvSpPr>
            <a:spLocks noGrp="1"/>
          </p:cNvSpPr>
          <p:nvPr>
            <p:ph idx="1"/>
          </p:nvPr>
        </p:nvSpPr>
        <p:spPr>
          <a:xfrm>
            <a:off x="460178" y="1046163"/>
            <a:ext cx="8323459" cy="1952157"/>
          </a:xfrm>
        </p:spPr>
        <p:txBody>
          <a:bodyPr/>
          <a:lstStyle/>
          <a:p>
            <a:r>
              <a:rPr lang="nl-NL" dirty="0"/>
              <a:t>… wat ga ik allemaal leren?</a:t>
            </a:r>
          </a:p>
          <a:p>
            <a:r>
              <a:rPr lang="nl-NL" dirty="0"/>
              <a:t>… hoe is de structuur van de opleiding?</a:t>
            </a:r>
          </a:p>
          <a:p>
            <a:r>
              <a:rPr lang="nl-NL" dirty="0"/>
              <a:t>… hoe ziet een opleidingsdag eruit?</a:t>
            </a:r>
          </a:p>
          <a:p>
            <a:r>
              <a:rPr lang="nl-NL" dirty="0"/>
              <a:t>… hoeveel tijd moet ik vrijmaken voor de opleiding (buiten de lesdagen)?</a:t>
            </a:r>
          </a:p>
          <a:p>
            <a:endParaRPr lang="nl-NL" dirty="0"/>
          </a:p>
        </p:txBody>
      </p:sp>
      <p:sp>
        <p:nvSpPr>
          <p:cNvPr id="4" name="Pijl: rechts 3">
            <a:extLst>
              <a:ext uri="{FF2B5EF4-FFF2-40B4-BE49-F238E27FC236}">
                <a16:creationId xmlns:a16="http://schemas.microsoft.com/office/drawing/2014/main" id="{7EDE992F-EE03-6A1F-DA65-B94AF9400FBA}"/>
              </a:ext>
            </a:extLst>
          </p:cNvPr>
          <p:cNvSpPr/>
          <p:nvPr/>
        </p:nvSpPr>
        <p:spPr>
          <a:xfrm>
            <a:off x="1328361" y="3709269"/>
            <a:ext cx="1768642" cy="611721"/>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91131AB5-19EB-F39E-FF8F-EF4AA40CF571}"/>
              </a:ext>
            </a:extLst>
          </p:cNvPr>
          <p:cNvSpPr txBox="1"/>
          <p:nvPr/>
        </p:nvSpPr>
        <p:spPr>
          <a:xfrm>
            <a:off x="3172200" y="3613104"/>
            <a:ext cx="5271711" cy="707886"/>
          </a:xfrm>
          <a:prstGeom prst="rect">
            <a:avLst/>
          </a:prstGeom>
          <a:noFill/>
        </p:spPr>
        <p:txBody>
          <a:bodyPr wrap="square" rtlCol="0">
            <a:spAutoFit/>
          </a:bodyPr>
          <a:lstStyle/>
          <a:p>
            <a:r>
              <a:rPr lang="nl-NL" sz="4000" dirty="0"/>
              <a:t>Ga ik de uitdaging aan?</a:t>
            </a:r>
          </a:p>
        </p:txBody>
      </p:sp>
    </p:spTree>
    <p:extLst>
      <p:ext uri="{BB962C8B-B14F-4D97-AF65-F5344CB8AC3E}">
        <p14:creationId xmlns:p14="http://schemas.microsoft.com/office/powerpoint/2010/main" val="426183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458C7-81AB-8400-C079-B2AA8406ADFE}"/>
              </a:ext>
            </a:extLst>
          </p:cNvPr>
          <p:cNvSpPr>
            <a:spLocks noGrp="1"/>
          </p:cNvSpPr>
          <p:nvPr>
            <p:ph type="title"/>
          </p:nvPr>
        </p:nvSpPr>
        <p:spPr/>
        <p:txBody>
          <a:bodyPr/>
          <a:lstStyle/>
          <a:p>
            <a:r>
              <a:rPr lang="nl-NL" dirty="0"/>
              <a:t>Is dit iets voor mij?</a:t>
            </a:r>
          </a:p>
        </p:txBody>
      </p:sp>
      <p:sp>
        <p:nvSpPr>
          <p:cNvPr id="3" name="Tijdelijke aanduiding voor inhoud 2">
            <a:extLst>
              <a:ext uri="{FF2B5EF4-FFF2-40B4-BE49-F238E27FC236}">
                <a16:creationId xmlns:a16="http://schemas.microsoft.com/office/drawing/2014/main" id="{8BE455AF-7015-CE3D-2971-922842BBAE0C}"/>
              </a:ext>
            </a:extLst>
          </p:cNvPr>
          <p:cNvSpPr>
            <a:spLocks noGrp="1"/>
          </p:cNvSpPr>
          <p:nvPr>
            <p:ph idx="1"/>
          </p:nvPr>
        </p:nvSpPr>
        <p:spPr>
          <a:xfrm>
            <a:off x="441268" y="1838891"/>
            <a:ext cx="4130732" cy="1648911"/>
          </a:xfrm>
        </p:spPr>
        <p:txBody>
          <a:bodyPr/>
          <a:lstStyle/>
          <a:p>
            <a:pPr>
              <a:buFont typeface="Wingdings" panose="05000000000000000000" pitchFamily="2" charset="2"/>
              <a:buChar char="q"/>
            </a:pPr>
            <a:r>
              <a:rPr lang="nl-NL" dirty="0"/>
              <a:t>Geven van trainingen</a:t>
            </a:r>
          </a:p>
          <a:p>
            <a:pPr>
              <a:buFont typeface="Wingdings" panose="05000000000000000000" pitchFamily="2" charset="2"/>
              <a:buChar char="q"/>
            </a:pPr>
            <a:r>
              <a:rPr lang="nl-NL" dirty="0"/>
              <a:t>Jeugd en volwassenen</a:t>
            </a:r>
          </a:p>
          <a:p>
            <a:pPr>
              <a:buFont typeface="Wingdings" panose="05000000000000000000" pitchFamily="2" charset="2"/>
              <a:buChar char="q"/>
            </a:pPr>
            <a:r>
              <a:rPr lang="nl-NL" dirty="0"/>
              <a:t>Recreatief t/m speelsterkte 6</a:t>
            </a:r>
          </a:p>
        </p:txBody>
      </p:sp>
      <p:sp>
        <p:nvSpPr>
          <p:cNvPr id="6" name="Rechthoek 5">
            <a:extLst>
              <a:ext uri="{FF2B5EF4-FFF2-40B4-BE49-F238E27FC236}">
                <a16:creationId xmlns:a16="http://schemas.microsoft.com/office/drawing/2014/main" id="{4F07F7E7-EE79-63C3-F44C-02227FB5E21F}"/>
              </a:ext>
            </a:extLst>
          </p:cNvPr>
          <p:cNvSpPr/>
          <p:nvPr/>
        </p:nvSpPr>
        <p:spPr>
          <a:xfrm>
            <a:off x="529389" y="1266031"/>
            <a:ext cx="3169459" cy="47311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Profiel </a:t>
            </a:r>
            <a:r>
              <a:rPr lang="nl-NL" sz="2800" dirty="0" err="1"/>
              <a:t>Padelleraar</a:t>
            </a:r>
            <a:endParaRPr lang="nl-NL" sz="2800" dirty="0"/>
          </a:p>
        </p:txBody>
      </p:sp>
      <p:sp>
        <p:nvSpPr>
          <p:cNvPr id="7" name="Tekstvak 6">
            <a:extLst>
              <a:ext uri="{FF2B5EF4-FFF2-40B4-BE49-F238E27FC236}">
                <a16:creationId xmlns:a16="http://schemas.microsoft.com/office/drawing/2014/main" id="{93C0B758-B75D-9984-6842-93E73C521371}"/>
              </a:ext>
            </a:extLst>
          </p:cNvPr>
          <p:cNvSpPr txBox="1"/>
          <p:nvPr/>
        </p:nvSpPr>
        <p:spPr>
          <a:xfrm>
            <a:off x="5269832" y="937419"/>
            <a:ext cx="3344779" cy="3847207"/>
          </a:xfrm>
          <a:prstGeom prst="rect">
            <a:avLst/>
          </a:prstGeom>
          <a:noFill/>
        </p:spPr>
        <p:txBody>
          <a:bodyPr wrap="square" rtlCol="0">
            <a:spAutoFit/>
          </a:bodyPr>
          <a:lstStyle/>
          <a:p>
            <a:r>
              <a:rPr lang="nl-NL" sz="2400" u="sng" dirty="0">
                <a:solidFill>
                  <a:schemeClr val="accent2"/>
                </a:solidFill>
              </a:rPr>
              <a:t>Toelatingsvoorwaarden:</a:t>
            </a:r>
          </a:p>
          <a:p>
            <a:pPr marL="342900" indent="-342900">
              <a:buFont typeface="Wingdings" panose="05000000000000000000" pitchFamily="2" charset="2"/>
              <a:buChar char="ü"/>
            </a:pPr>
            <a:r>
              <a:rPr lang="nl-NL" sz="2000" dirty="0"/>
              <a:t>Min. 18 jaar (bij aanvang opleiding)</a:t>
            </a:r>
          </a:p>
          <a:p>
            <a:pPr marL="342900" indent="-342900">
              <a:buFont typeface="Wingdings" panose="05000000000000000000" pitchFamily="2" charset="2"/>
              <a:buChar char="ü"/>
            </a:pPr>
            <a:r>
              <a:rPr lang="nl-NL" sz="2000" dirty="0"/>
              <a:t>Gewenst 2 jaar </a:t>
            </a:r>
            <a:r>
              <a:rPr lang="nl-NL" sz="2000" dirty="0" err="1"/>
              <a:t>padelervaring</a:t>
            </a:r>
            <a:endParaRPr lang="nl-NL" sz="2000" dirty="0"/>
          </a:p>
          <a:p>
            <a:pPr marL="342900" indent="-342900">
              <a:buFont typeface="Wingdings" panose="05000000000000000000" pitchFamily="2" charset="2"/>
              <a:buChar char="ü"/>
            </a:pPr>
            <a:r>
              <a:rPr lang="nl-NL" sz="2000" dirty="0"/>
              <a:t>Gewenst niveau 6 </a:t>
            </a:r>
          </a:p>
          <a:p>
            <a:pPr marL="342900" indent="-342900">
              <a:buFont typeface="Wingdings" panose="05000000000000000000" pitchFamily="2" charset="2"/>
              <a:buChar char="ü"/>
            </a:pPr>
            <a:r>
              <a:rPr lang="nl-NL" sz="2000" dirty="0"/>
              <a:t>Goede aanspeelvaardigheid</a:t>
            </a:r>
          </a:p>
          <a:p>
            <a:pPr marL="342900" indent="-342900">
              <a:buFont typeface="Wingdings" panose="05000000000000000000" pitchFamily="2" charset="2"/>
              <a:buChar char="ü"/>
            </a:pPr>
            <a:r>
              <a:rPr lang="nl-NL" sz="2000" dirty="0"/>
              <a:t>Goede technische demonstratie</a:t>
            </a:r>
          </a:p>
          <a:p>
            <a:pPr marL="342900" indent="-342900">
              <a:buFont typeface="Wingdings" panose="05000000000000000000" pitchFamily="2" charset="2"/>
              <a:buChar char="ü"/>
            </a:pPr>
            <a:r>
              <a:rPr lang="nl-NL" sz="2000" dirty="0"/>
              <a:t>Bezit laptop of tablet (KNLTB Academy)</a:t>
            </a:r>
          </a:p>
        </p:txBody>
      </p:sp>
    </p:spTree>
    <p:extLst>
      <p:ext uri="{BB962C8B-B14F-4D97-AF65-F5344CB8AC3E}">
        <p14:creationId xmlns:p14="http://schemas.microsoft.com/office/powerpoint/2010/main" val="319834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9424C-675F-E710-F237-130E03DE14D4}"/>
              </a:ext>
            </a:extLst>
          </p:cNvPr>
          <p:cNvSpPr>
            <a:spLocks noGrp="1"/>
          </p:cNvSpPr>
          <p:nvPr>
            <p:ph type="title"/>
          </p:nvPr>
        </p:nvSpPr>
        <p:spPr/>
        <p:txBody>
          <a:bodyPr/>
          <a:lstStyle/>
          <a:p>
            <a:r>
              <a:rPr lang="nl-NL" dirty="0"/>
              <a:t>Wat ga ik allemaal leren?</a:t>
            </a:r>
          </a:p>
        </p:txBody>
      </p:sp>
      <p:graphicFrame>
        <p:nvGraphicFramePr>
          <p:cNvPr id="4" name="Tijdelijke aanduiding voor inhoud 6">
            <a:extLst>
              <a:ext uri="{FF2B5EF4-FFF2-40B4-BE49-F238E27FC236}">
                <a16:creationId xmlns:a16="http://schemas.microsoft.com/office/drawing/2014/main" id="{F0840538-9A32-D22B-40D9-F431B33023CF}"/>
              </a:ext>
            </a:extLst>
          </p:cNvPr>
          <p:cNvGraphicFramePr>
            <a:graphicFrameLocks/>
          </p:cNvGraphicFramePr>
          <p:nvPr>
            <p:extLst>
              <p:ext uri="{D42A27DB-BD31-4B8C-83A1-F6EECF244321}">
                <p14:modId xmlns:p14="http://schemas.microsoft.com/office/powerpoint/2010/main" val="3221999850"/>
              </p:ext>
            </p:extLst>
          </p:nvPr>
        </p:nvGraphicFramePr>
        <p:xfrm>
          <a:off x="725384" y="817086"/>
          <a:ext cx="7486035" cy="3509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6653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C5584-CFAE-1F3D-FC49-139B1DA1D516}"/>
              </a:ext>
            </a:extLst>
          </p:cNvPr>
          <p:cNvSpPr>
            <a:spLocks noGrp="1"/>
          </p:cNvSpPr>
          <p:nvPr>
            <p:ph type="title"/>
          </p:nvPr>
        </p:nvSpPr>
        <p:spPr/>
        <p:txBody>
          <a:bodyPr/>
          <a:lstStyle/>
          <a:p>
            <a:r>
              <a:rPr lang="nl-NL" dirty="0"/>
              <a:t>Traject van de opleiding </a:t>
            </a:r>
          </a:p>
        </p:txBody>
      </p:sp>
      <p:sp>
        <p:nvSpPr>
          <p:cNvPr id="4" name="Pijl: rechts 3">
            <a:extLst>
              <a:ext uri="{FF2B5EF4-FFF2-40B4-BE49-F238E27FC236}">
                <a16:creationId xmlns:a16="http://schemas.microsoft.com/office/drawing/2014/main" id="{0E87ACC1-F66C-28C7-6BB2-D739E1CA2DAF}"/>
              </a:ext>
            </a:extLst>
          </p:cNvPr>
          <p:cNvSpPr/>
          <p:nvPr/>
        </p:nvSpPr>
        <p:spPr>
          <a:xfrm>
            <a:off x="583398" y="808611"/>
            <a:ext cx="7640320" cy="110405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a:t>Traject van +/- 20 weken (Lesdagen) </a:t>
            </a:r>
          </a:p>
        </p:txBody>
      </p:sp>
      <p:sp>
        <p:nvSpPr>
          <p:cNvPr id="5" name="Rechthoek 4">
            <a:extLst>
              <a:ext uri="{FF2B5EF4-FFF2-40B4-BE49-F238E27FC236}">
                <a16:creationId xmlns:a16="http://schemas.microsoft.com/office/drawing/2014/main" id="{49F36435-D37C-2451-5652-7326E83BB7E0}"/>
              </a:ext>
            </a:extLst>
          </p:cNvPr>
          <p:cNvSpPr/>
          <p:nvPr/>
        </p:nvSpPr>
        <p:spPr>
          <a:xfrm>
            <a:off x="583398" y="1912665"/>
            <a:ext cx="3734191" cy="676370"/>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chemeClr val="accent1"/>
                </a:solidFill>
              </a:rPr>
              <a:t>HYBRIDE LEREN</a:t>
            </a:r>
          </a:p>
        </p:txBody>
      </p:sp>
      <p:sp>
        <p:nvSpPr>
          <p:cNvPr id="6" name="Rechthoek 5">
            <a:extLst>
              <a:ext uri="{FF2B5EF4-FFF2-40B4-BE49-F238E27FC236}">
                <a16:creationId xmlns:a16="http://schemas.microsoft.com/office/drawing/2014/main" id="{439DEAC0-C467-55BF-E316-4944D6A2C0B9}"/>
              </a:ext>
            </a:extLst>
          </p:cNvPr>
          <p:cNvSpPr/>
          <p:nvPr/>
        </p:nvSpPr>
        <p:spPr>
          <a:xfrm>
            <a:off x="1415840" y="2678534"/>
            <a:ext cx="4418037" cy="676370"/>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chemeClr val="accent1"/>
                </a:solidFill>
              </a:rPr>
              <a:t>LEREN DOOR DOEN</a:t>
            </a:r>
          </a:p>
        </p:txBody>
      </p:sp>
      <p:sp>
        <p:nvSpPr>
          <p:cNvPr id="7" name="Rechthoek 6">
            <a:extLst>
              <a:ext uri="{FF2B5EF4-FFF2-40B4-BE49-F238E27FC236}">
                <a16:creationId xmlns:a16="http://schemas.microsoft.com/office/drawing/2014/main" id="{D1B98F9D-3816-7DDB-90C2-9FD84AF4CD45}"/>
              </a:ext>
            </a:extLst>
          </p:cNvPr>
          <p:cNvSpPr/>
          <p:nvPr/>
        </p:nvSpPr>
        <p:spPr>
          <a:xfrm>
            <a:off x="3502729" y="3604911"/>
            <a:ext cx="5477242" cy="4257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bg1"/>
                </a:solidFill>
              </a:rPr>
              <a:t>Praktijkgerichte lesdagen (19 dagen)</a:t>
            </a:r>
          </a:p>
        </p:txBody>
      </p:sp>
      <p:sp>
        <p:nvSpPr>
          <p:cNvPr id="8" name="Rechthoek 7">
            <a:extLst>
              <a:ext uri="{FF2B5EF4-FFF2-40B4-BE49-F238E27FC236}">
                <a16:creationId xmlns:a16="http://schemas.microsoft.com/office/drawing/2014/main" id="{583ED554-5DA9-9B80-4830-DC869AA12625}"/>
              </a:ext>
            </a:extLst>
          </p:cNvPr>
          <p:cNvSpPr/>
          <p:nvPr/>
        </p:nvSpPr>
        <p:spPr>
          <a:xfrm>
            <a:off x="3502729" y="4122027"/>
            <a:ext cx="5477242" cy="4257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bg1"/>
                </a:solidFill>
              </a:rPr>
              <a:t>Regionale TOF dag (1 weekenddag)</a:t>
            </a:r>
          </a:p>
        </p:txBody>
      </p:sp>
    </p:spTree>
    <p:extLst>
      <p:ext uri="{BB962C8B-B14F-4D97-AF65-F5344CB8AC3E}">
        <p14:creationId xmlns:p14="http://schemas.microsoft.com/office/powerpoint/2010/main" val="346216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ACBB3E-D37C-B674-2CBE-62E8361A133A}"/>
              </a:ext>
            </a:extLst>
          </p:cNvPr>
          <p:cNvSpPr>
            <a:spLocks noGrp="1"/>
          </p:cNvSpPr>
          <p:nvPr>
            <p:ph type="title"/>
          </p:nvPr>
        </p:nvSpPr>
        <p:spPr/>
        <p:txBody>
          <a:bodyPr/>
          <a:lstStyle/>
          <a:p>
            <a:r>
              <a:rPr lang="nl-NL" dirty="0"/>
              <a:t>EHBO</a:t>
            </a:r>
          </a:p>
        </p:txBody>
      </p:sp>
      <p:sp>
        <p:nvSpPr>
          <p:cNvPr id="3" name="Tijdelijke aanduiding voor inhoud 2">
            <a:extLst>
              <a:ext uri="{FF2B5EF4-FFF2-40B4-BE49-F238E27FC236}">
                <a16:creationId xmlns:a16="http://schemas.microsoft.com/office/drawing/2014/main" id="{884353AC-1152-186A-9A97-9503A757B227}"/>
              </a:ext>
            </a:extLst>
          </p:cNvPr>
          <p:cNvSpPr>
            <a:spLocks noGrp="1"/>
          </p:cNvSpPr>
          <p:nvPr>
            <p:ph idx="1"/>
          </p:nvPr>
        </p:nvSpPr>
        <p:spPr>
          <a:xfrm>
            <a:off x="460178" y="1046163"/>
            <a:ext cx="8323459" cy="1952157"/>
          </a:xfrm>
        </p:spPr>
        <p:txBody>
          <a:bodyPr/>
          <a:lstStyle/>
          <a:p>
            <a:pPr marL="0" indent="0">
              <a:buNone/>
            </a:pPr>
            <a:endParaRPr lang="nl-NL" dirty="0"/>
          </a:p>
          <a:p>
            <a:r>
              <a:rPr lang="nl-NL" dirty="0"/>
              <a:t>Ben je in het bezit van een geldig diploma heb je hier vrijstelling voor (gedurende de opleiding moet deze actueel zijn).</a:t>
            </a:r>
          </a:p>
          <a:p>
            <a:r>
              <a:rPr lang="nl-NL" dirty="0"/>
              <a:t>Bij afwezigheid dien je zelf je EHBO diploma te behalen (binnen de </a:t>
            </a:r>
            <a:r>
              <a:rPr lang="nl-NL"/>
              <a:t>opleidingsweken).</a:t>
            </a:r>
            <a:endParaRPr lang="nl-NL" dirty="0"/>
          </a:p>
          <a:p>
            <a:pPr marL="0" indent="0">
              <a:buNone/>
            </a:pPr>
            <a:endParaRPr lang="nl-NL" dirty="0"/>
          </a:p>
        </p:txBody>
      </p:sp>
    </p:spTree>
    <p:extLst>
      <p:ext uri="{BB962C8B-B14F-4D97-AF65-F5344CB8AC3E}">
        <p14:creationId xmlns:p14="http://schemas.microsoft.com/office/powerpoint/2010/main" val="3157879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C3A83-B047-E113-2479-8D926D32DD54}"/>
              </a:ext>
            </a:extLst>
          </p:cNvPr>
          <p:cNvSpPr>
            <a:spLocks noGrp="1"/>
          </p:cNvSpPr>
          <p:nvPr>
            <p:ph type="title"/>
          </p:nvPr>
        </p:nvSpPr>
        <p:spPr/>
        <p:txBody>
          <a:bodyPr/>
          <a:lstStyle/>
          <a:p>
            <a:r>
              <a:rPr lang="nl-NL" dirty="0"/>
              <a:t>Een opleidingsdag</a:t>
            </a:r>
          </a:p>
        </p:txBody>
      </p:sp>
      <p:sp>
        <p:nvSpPr>
          <p:cNvPr id="3" name="Tijdelijke aanduiding voor inhoud 2">
            <a:extLst>
              <a:ext uri="{FF2B5EF4-FFF2-40B4-BE49-F238E27FC236}">
                <a16:creationId xmlns:a16="http://schemas.microsoft.com/office/drawing/2014/main" id="{E346695E-5EEF-7835-A0EE-2EBCB216EF93}"/>
              </a:ext>
            </a:extLst>
          </p:cNvPr>
          <p:cNvSpPr>
            <a:spLocks noGrp="1"/>
          </p:cNvSpPr>
          <p:nvPr>
            <p:ph idx="1"/>
          </p:nvPr>
        </p:nvSpPr>
        <p:spPr>
          <a:xfrm>
            <a:off x="460178" y="1046164"/>
            <a:ext cx="3535923" cy="473120"/>
          </a:xfrm>
        </p:spPr>
        <p:txBody>
          <a:bodyPr/>
          <a:lstStyle/>
          <a:p>
            <a:pPr marL="0" indent="0">
              <a:buNone/>
            </a:pPr>
            <a:r>
              <a:rPr lang="nl-NL" u="sng" dirty="0">
                <a:solidFill>
                  <a:schemeClr val="accent2"/>
                </a:solidFill>
              </a:rPr>
              <a:t>Voorbeeld dagindeling: </a:t>
            </a:r>
          </a:p>
          <a:p>
            <a:pPr marL="0" indent="0">
              <a:buNone/>
            </a:pPr>
            <a:endParaRPr lang="nl-NL" u="sng" dirty="0">
              <a:solidFill>
                <a:schemeClr val="accent2"/>
              </a:solidFill>
            </a:endParaRPr>
          </a:p>
          <a:p>
            <a:pPr marL="0" indent="0">
              <a:buNone/>
            </a:pPr>
            <a:endParaRPr lang="nl-NL" u="sng" dirty="0">
              <a:solidFill>
                <a:schemeClr val="accent2"/>
              </a:solidFill>
            </a:endParaRPr>
          </a:p>
        </p:txBody>
      </p:sp>
      <p:graphicFrame>
        <p:nvGraphicFramePr>
          <p:cNvPr id="4" name="Tabel 7">
            <a:extLst>
              <a:ext uri="{FF2B5EF4-FFF2-40B4-BE49-F238E27FC236}">
                <a16:creationId xmlns:a16="http://schemas.microsoft.com/office/drawing/2014/main" id="{89A7E9CF-0EEC-5A18-9A69-9CE41EF5A949}"/>
              </a:ext>
            </a:extLst>
          </p:cNvPr>
          <p:cNvGraphicFramePr>
            <a:graphicFrameLocks noGrp="1"/>
          </p:cNvGraphicFramePr>
          <p:nvPr>
            <p:extLst>
              <p:ext uri="{D42A27DB-BD31-4B8C-83A1-F6EECF244321}">
                <p14:modId xmlns:p14="http://schemas.microsoft.com/office/powerpoint/2010/main" val="860617884"/>
              </p:ext>
            </p:extLst>
          </p:nvPr>
        </p:nvGraphicFramePr>
        <p:xfrm>
          <a:off x="462450" y="1678863"/>
          <a:ext cx="5010404" cy="2250440"/>
        </p:xfrm>
        <a:graphic>
          <a:graphicData uri="http://schemas.openxmlformats.org/drawingml/2006/table">
            <a:tbl>
              <a:tblPr firstRow="1" bandRow="1">
                <a:tableStyleId>{5C22544A-7EE6-4342-B048-85BDC9FD1C3A}</a:tableStyleId>
              </a:tblPr>
              <a:tblGrid>
                <a:gridCol w="2064003">
                  <a:extLst>
                    <a:ext uri="{9D8B030D-6E8A-4147-A177-3AD203B41FA5}">
                      <a16:colId xmlns:a16="http://schemas.microsoft.com/office/drawing/2014/main" val="1222061189"/>
                    </a:ext>
                  </a:extLst>
                </a:gridCol>
                <a:gridCol w="2946401">
                  <a:extLst>
                    <a:ext uri="{9D8B030D-6E8A-4147-A177-3AD203B41FA5}">
                      <a16:colId xmlns:a16="http://schemas.microsoft.com/office/drawing/2014/main" val="1535371792"/>
                    </a:ext>
                  </a:extLst>
                </a:gridCol>
              </a:tblGrid>
              <a:tr h="370840">
                <a:tc>
                  <a:txBody>
                    <a:bodyPr/>
                    <a:lstStyle/>
                    <a:p>
                      <a:pPr algn="ctr"/>
                      <a:r>
                        <a:rPr lang="nl-NL" sz="2000" dirty="0"/>
                        <a:t>Uur</a:t>
                      </a:r>
                    </a:p>
                  </a:txBody>
                  <a:tcPr/>
                </a:tc>
                <a:tc>
                  <a:txBody>
                    <a:bodyPr/>
                    <a:lstStyle/>
                    <a:p>
                      <a:pPr algn="ctr"/>
                      <a:r>
                        <a:rPr lang="nl-NL" sz="2000" dirty="0"/>
                        <a:t>Inhoud</a:t>
                      </a:r>
                    </a:p>
                  </a:txBody>
                  <a:tcPr/>
                </a:tc>
                <a:extLst>
                  <a:ext uri="{0D108BD9-81ED-4DB2-BD59-A6C34878D82A}">
                    <a16:rowId xmlns:a16="http://schemas.microsoft.com/office/drawing/2014/main" val="763661805"/>
                  </a:ext>
                </a:extLst>
              </a:tr>
              <a:tr h="370840">
                <a:tc>
                  <a:txBody>
                    <a:bodyPr/>
                    <a:lstStyle/>
                    <a:p>
                      <a:pPr algn="ctr"/>
                      <a:r>
                        <a:rPr lang="nl-NL" sz="1800" dirty="0">
                          <a:solidFill>
                            <a:schemeClr val="accent1"/>
                          </a:solidFill>
                        </a:rPr>
                        <a:t>08u00 – 09u00</a:t>
                      </a:r>
                    </a:p>
                  </a:txBody>
                  <a:tcPr/>
                </a:tc>
                <a:tc>
                  <a:txBody>
                    <a:bodyPr/>
                    <a:lstStyle/>
                    <a:p>
                      <a:pPr algn="ctr"/>
                      <a:r>
                        <a:rPr lang="nl-NL" sz="1800" dirty="0">
                          <a:solidFill>
                            <a:schemeClr val="accent1"/>
                          </a:solidFill>
                        </a:rPr>
                        <a:t>Opstart - theorie</a:t>
                      </a:r>
                    </a:p>
                  </a:txBody>
                  <a:tcPr/>
                </a:tc>
                <a:extLst>
                  <a:ext uri="{0D108BD9-81ED-4DB2-BD59-A6C34878D82A}">
                    <a16:rowId xmlns:a16="http://schemas.microsoft.com/office/drawing/2014/main" val="3832804604"/>
                  </a:ext>
                </a:extLst>
              </a:tr>
              <a:tr h="370840">
                <a:tc>
                  <a:txBody>
                    <a:bodyPr/>
                    <a:lstStyle/>
                    <a:p>
                      <a:pPr algn="ctr"/>
                      <a:r>
                        <a:rPr lang="nl-NL" sz="1800" dirty="0">
                          <a:solidFill>
                            <a:schemeClr val="accent1"/>
                          </a:solidFill>
                        </a:rPr>
                        <a:t>09u00 – 12u00</a:t>
                      </a:r>
                    </a:p>
                  </a:txBody>
                  <a:tcPr/>
                </a:tc>
                <a:tc>
                  <a:txBody>
                    <a:bodyPr/>
                    <a:lstStyle/>
                    <a:p>
                      <a:pPr algn="ctr"/>
                      <a:r>
                        <a:rPr lang="nl-NL" sz="1800" dirty="0">
                          <a:solidFill>
                            <a:schemeClr val="accent1"/>
                          </a:solidFill>
                        </a:rPr>
                        <a:t>Baan - praktijk </a:t>
                      </a:r>
                    </a:p>
                  </a:txBody>
                  <a:tcPr/>
                </a:tc>
                <a:extLst>
                  <a:ext uri="{0D108BD9-81ED-4DB2-BD59-A6C34878D82A}">
                    <a16:rowId xmlns:a16="http://schemas.microsoft.com/office/drawing/2014/main" val="3642055154"/>
                  </a:ext>
                </a:extLst>
              </a:tr>
              <a:tr h="370840">
                <a:tc>
                  <a:txBody>
                    <a:bodyPr/>
                    <a:lstStyle/>
                    <a:p>
                      <a:pPr algn="ctr"/>
                      <a:r>
                        <a:rPr lang="nl-NL" sz="1800" dirty="0">
                          <a:solidFill>
                            <a:schemeClr val="accent1"/>
                          </a:solidFill>
                        </a:rPr>
                        <a:t>12u00 – 12u30</a:t>
                      </a:r>
                    </a:p>
                  </a:txBody>
                  <a:tcPr/>
                </a:tc>
                <a:tc>
                  <a:txBody>
                    <a:bodyPr/>
                    <a:lstStyle/>
                    <a:p>
                      <a:pPr algn="ctr"/>
                      <a:r>
                        <a:rPr lang="nl-NL" sz="1800" dirty="0">
                          <a:solidFill>
                            <a:schemeClr val="accent1"/>
                          </a:solidFill>
                        </a:rPr>
                        <a:t>Lunch </a:t>
                      </a:r>
                    </a:p>
                  </a:txBody>
                  <a:tcPr/>
                </a:tc>
                <a:extLst>
                  <a:ext uri="{0D108BD9-81ED-4DB2-BD59-A6C34878D82A}">
                    <a16:rowId xmlns:a16="http://schemas.microsoft.com/office/drawing/2014/main" val="2486560321"/>
                  </a:ext>
                </a:extLst>
              </a:tr>
              <a:tr h="370840">
                <a:tc>
                  <a:txBody>
                    <a:bodyPr/>
                    <a:lstStyle/>
                    <a:p>
                      <a:pPr algn="ctr"/>
                      <a:r>
                        <a:rPr lang="nl-NL" sz="1800" dirty="0">
                          <a:solidFill>
                            <a:schemeClr val="accent1"/>
                          </a:solidFill>
                        </a:rPr>
                        <a:t>12u30 – 14u00</a:t>
                      </a:r>
                    </a:p>
                  </a:txBody>
                  <a:tcPr/>
                </a:tc>
                <a:tc>
                  <a:txBody>
                    <a:bodyPr/>
                    <a:lstStyle/>
                    <a:p>
                      <a:pPr algn="ctr"/>
                      <a:r>
                        <a:rPr lang="nl-NL" sz="1800" dirty="0">
                          <a:solidFill>
                            <a:schemeClr val="accent1"/>
                          </a:solidFill>
                        </a:rPr>
                        <a:t>Baan - praktijk </a:t>
                      </a:r>
                    </a:p>
                  </a:txBody>
                  <a:tcPr/>
                </a:tc>
                <a:extLst>
                  <a:ext uri="{0D108BD9-81ED-4DB2-BD59-A6C34878D82A}">
                    <a16:rowId xmlns:a16="http://schemas.microsoft.com/office/drawing/2014/main" val="2042952222"/>
                  </a:ext>
                </a:extLst>
              </a:tr>
              <a:tr h="370840">
                <a:tc>
                  <a:txBody>
                    <a:bodyPr/>
                    <a:lstStyle/>
                    <a:p>
                      <a:pPr algn="ctr"/>
                      <a:r>
                        <a:rPr lang="nl-NL" sz="1800" dirty="0">
                          <a:solidFill>
                            <a:schemeClr val="accent1"/>
                          </a:solidFill>
                        </a:rPr>
                        <a:t>14u00 – 14u30</a:t>
                      </a:r>
                    </a:p>
                  </a:txBody>
                  <a:tcPr/>
                </a:tc>
                <a:tc>
                  <a:txBody>
                    <a:bodyPr/>
                    <a:lstStyle/>
                    <a:p>
                      <a:pPr algn="ctr"/>
                      <a:r>
                        <a:rPr lang="nl-NL" sz="1800" dirty="0">
                          <a:solidFill>
                            <a:schemeClr val="accent1"/>
                          </a:solidFill>
                        </a:rPr>
                        <a:t>Afsluiting - reflectie</a:t>
                      </a:r>
                    </a:p>
                  </a:txBody>
                  <a:tcPr/>
                </a:tc>
                <a:extLst>
                  <a:ext uri="{0D108BD9-81ED-4DB2-BD59-A6C34878D82A}">
                    <a16:rowId xmlns:a16="http://schemas.microsoft.com/office/drawing/2014/main" val="553859332"/>
                  </a:ext>
                </a:extLst>
              </a:tr>
            </a:tbl>
          </a:graphicData>
        </a:graphic>
      </p:graphicFrame>
      <p:sp>
        <p:nvSpPr>
          <p:cNvPr id="5" name="Rechthoek: afgeronde hoeken 4">
            <a:extLst>
              <a:ext uri="{FF2B5EF4-FFF2-40B4-BE49-F238E27FC236}">
                <a16:creationId xmlns:a16="http://schemas.microsoft.com/office/drawing/2014/main" id="{92380D4C-6769-F5A3-CD29-3384A72C9D11}"/>
              </a:ext>
            </a:extLst>
          </p:cNvPr>
          <p:cNvSpPr/>
          <p:nvPr/>
        </p:nvSpPr>
        <p:spPr>
          <a:xfrm>
            <a:off x="1470206" y="4037935"/>
            <a:ext cx="2880337" cy="44659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chemeClr val="bg1"/>
                </a:solidFill>
              </a:rPr>
              <a:t>6,5U PER DAG </a:t>
            </a:r>
          </a:p>
        </p:txBody>
      </p:sp>
      <p:pic>
        <p:nvPicPr>
          <p:cNvPr id="1026" name="Picture 2" descr="kennismanagement - Benelux Intelligence Community">
            <a:extLst>
              <a:ext uri="{FF2B5EF4-FFF2-40B4-BE49-F238E27FC236}">
                <a16:creationId xmlns:a16="http://schemas.microsoft.com/office/drawing/2014/main" id="{9282F544-F37A-6E49-6D4A-63BBE0D0A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7599" y="1401248"/>
            <a:ext cx="3586162" cy="274657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55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991AED-FFF6-542D-53A3-FA899F3E70AD}"/>
              </a:ext>
            </a:extLst>
          </p:cNvPr>
          <p:cNvSpPr>
            <a:spLocks noGrp="1"/>
          </p:cNvSpPr>
          <p:nvPr>
            <p:ph type="title"/>
          </p:nvPr>
        </p:nvSpPr>
        <p:spPr>
          <a:xfrm>
            <a:off x="460178" y="166427"/>
            <a:ext cx="7298840" cy="473119"/>
          </a:xfrm>
        </p:spPr>
        <p:txBody>
          <a:bodyPr/>
          <a:lstStyle/>
          <a:p>
            <a:r>
              <a:rPr lang="nl-NL" dirty="0"/>
              <a:t>Opleiding: thuis</a:t>
            </a:r>
          </a:p>
        </p:txBody>
      </p:sp>
      <p:sp>
        <p:nvSpPr>
          <p:cNvPr id="3" name="Tijdelijke aanduiding voor inhoud 2">
            <a:extLst>
              <a:ext uri="{FF2B5EF4-FFF2-40B4-BE49-F238E27FC236}">
                <a16:creationId xmlns:a16="http://schemas.microsoft.com/office/drawing/2014/main" id="{C77FAE4E-ED05-B226-D06C-F55FF1AE7D3B}"/>
              </a:ext>
            </a:extLst>
          </p:cNvPr>
          <p:cNvSpPr>
            <a:spLocks noGrp="1"/>
          </p:cNvSpPr>
          <p:nvPr>
            <p:ph idx="1"/>
          </p:nvPr>
        </p:nvSpPr>
        <p:spPr/>
        <p:txBody>
          <a:bodyPr/>
          <a:lstStyle/>
          <a:p>
            <a:r>
              <a:rPr lang="nl-NL" sz="3600" b="1" dirty="0">
                <a:solidFill>
                  <a:schemeClr val="accent2"/>
                </a:solidFill>
              </a:rPr>
              <a:t>KNLTB Academy</a:t>
            </a:r>
            <a:endParaRPr lang="nl-NL" dirty="0"/>
          </a:p>
          <a:p>
            <a:pPr marL="0" indent="0">
              <a:buNone/>
            </a:pPr>
            <a:r>
              <a:rPr lang="nl-NL" dirty="0"/>
              <a:t>     = ondersteunend platform voor de leraar</a:t>
            </a:r>
          </a:p>
          <a:p>
            <a:pPr lvl="1"/>
            <a:r>
              <a:rPr lang="nl-NL" sz="2400" dirty="0"/>
              <a:t>Leerstof</a:t>
            </a:r>
          </a:p>
          <a:p>
            <a:pPr lvl="1"/>
            <a:r>
              <a:rPr lang="nl-NL" sz="2400" dirty="0"/>
              <a:t>Inleveren opdrachten </a:t>
            </a:r>
          </a:p>
          <a:p>
            <a:pPr lvl="1"/>
            <a:r>
              <a:rPr lang="nl-NL" sz="2400" dirty="0"/>
              <a:t>Theorie toetsen </a:t>
            </a:r>
          </a:p>
          <a:p>
            <a:pPr marL="431800" lvl="1" indent="0">
              <a:buNone/>
            </a:pPr>
            <a:endParaRPr lang="nl-NL" dirty="0"/>
          </a:p>
          <a:p>
            <a:pPr marL="431800" lvl="1" indent="0">
              <a:buNone/>
            </a:pPr>
            <a:r>
              <a:rPr lang="nl-NL" i="1" dirty="0">
                <a:solidFill>
                  <a:schemeClr val="accent2"/>
                </a:solidFill>
                <a:sym typeface="Wingdings" panose="05000000000000000000" pitchFamily="2" charset="2"/>
              </a:rPr>
              <a:t>*Omgeving wordt vernieuwd t.o.v. afgelopen opleidingen</a:t>
            </a:r>
            <a:endParaRPr lang="nl-NL" sz="1800" i="1" dirty="0">
              <a:solidFill>
                <a:schemeClr val="accent2"/>
              </a:solidFill>
            </a:endParaRPr>
          </a:p>
        </p:txBody>
      </p:sp>
    </p:spTree>
    <p:extLst>
      <p:ext uri="{BB962C8B-B14F-4D97-AF65-F5344CB8AC3E}">
        <p14:creationId xmlns:p14="http://schemas.microsoft.com/office/powerpoint/2010/main" val="508959636"/>
      </p:ext>
    </p:extLst>
  </p:cSld>
  <p:clrMapOvr>
    <a:masterClrMapping/>
  </p:clrMapOvr>
</p:sld>
</file>

<file path=ppt/theme/theme1.xml><?xml version="1.0" encoding="utf-8"?>
<a:theme xmlns:a="http://schemas.openxmlformats.org/drawingml/2006/main" name="KNLTB Padel">
  <a:themeElements>
    <a:clrScheme name="KNLTB Padel">
      <a:dk1>
        <a:srgbClr val="193291"/>
      </a:dk1>
      <a:lt1>
        <a:srgbClr val="FFFFFF"/>
      </a:lt1>
      <a:dk2>
        <a:srgbClr val="193291"/>
      </a:dk2>
      <a:lt2>
        <a:srgbClr val="FFFFFF"/>
      </a:lt2>
      <a:accent1>
        <a:srgbClr val="193291"/>
      </a:accent1>
      <a:accent2>
        <a:srgbClr val="00DEFF"/>
      </a:accent2>
      <a:accent3>
        <a:srgbClr val="FFF800"/>
      </a:accent3>
      <a:accent4>
        <a:srgbClr val="193291"/>
      </a:accent4>
      <a:accent5>
        <a:srgbClr val="00DEFF"/>
      </a:accent5>
      <a:accent6>
        <a:srgbClr val="FFF800"/>
      </a:accent6>
      <a:hlink>
        <a:srgbClr val="193291"/>
      </a:hlink>
      <a:folHlink>
        <a:srgbClr val="193291"/>
      </a:folHlink>
    </a:clrScheme>
    <a:fontScheme name="KNLTB Padel">
      <a:majorFont>
        <a:latin typeface="Akzidenz-Grotesk Std Bold Cnd"/>
        <a:ea typeface=""/>
        <a:cs typeface=""/>
      </a:majorFont>
      <a:minorFont>
        <a:latin typeface="Akzidenz-Grotesk Std Cnd"/>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NLTB PowerPoint template - Padel" id="{63719F6B-F6DD-4942-83FB-F5413AD33443}" vid="{CB014E19-44E6-484E-9D93-6542504A059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FDD6BCD674844C9B66792BA3D29353" ma:contentTypeVersion="18" ma:contentTypeDescription="Een nieuw document maken." ma:contentTypeScope="" ma:versionID="16abf76c3a365fdabdd129fe7f094e2d">
  <xsd:schema xmlns:xsd="http://www.w3.org/2001/XMLSchema" xmlns:xs="http://www.w3.org/2001/XMLSchema" xmlns:p="http://schemas.microsoft.com/office/2006/metadata/properties" xmlns:ns2="f9468c37-d16e-478f-8356-6e86a6c72b83" xmlns:ns3="1d317dc5-a5b3-4b6a-8570-0c49f54038fc" targetNamespace="http://schemas.microsoft.com/office/2006/metadata/properties" ma:root="true" ma:fieldsID="a1983118781f295af6eac4c03cc32019" ns2:_="" ns3:_="">
    <xsd:import namespace="f9468c37-d16e-478f-8356-6e86a6c72b83"/>
    <xsd:import namespace="1d317dc5-a5b3-4b6a-8570-0c49f54038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68c37-d16e-478f-8356-6e86a6c72b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ed01bfc4-9f96-4a7a-934e-9b0f7c212f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317dc5-a5b3-4b6a-8570-0c49f54038fc"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33674fc8-6426-477e-8fea-8fdc8630939b}" ma:internalName="TaxCatchAll" ma:showField="CatchAllData" ma:web="1d317dc5-a5b3-4b6a-8570-0c49f54038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d317dc5-a5b3-4b6a-8570-0c49f54038fc" xsi:nil="true"/>
    <lcf76f155ced4ddcb4097134ff3c332f xmlns="f9468c37-d16e-478f-8356-6e86a6c72b8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5AF9847-8CDC-4A64-9EB8-CEADA16061D2}">
  <ds:schemaRefs>
    <ds:schemaRef ds:uri="http://schemas.microsoft.com/sharepoint/v3/contenttype/forms"/>
  </ds:schemaRefs>
</ds:datastoreItem>
</file>

<file path=customXml/itemProps2.xml><?xml version="1.0" encoding="utf-8"?>
<ds:datastoreItem xmlns:ds="http://schemas.openxmlformats.org/officeDocument/2006/customXml" ds:itemID="{3B10795A-3F08-4B35-A0EA-1DACC9025B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468c37-d16e-478f-8356-6e86a6c72b83"/>
    <ds:schemaRef ds:uri="1d317dc5-a5b3-4b6a-8570-0c49f54038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A3BC82-9639-4045-84DE-9568C56647FA}">
  <ds:schemaRefs>
    <ds:schemaRef ds:uri="http://purl.org/dc/dcmitype/"/>
    <ds:schemaRef ds:uri="http://schemas.microsoft.com/office/2006/documentManagement/types"/>
    <ds:schemaRef ds:uri="http://purl.org/dc/elements/1.1/"/>
    <ds:schemaRef ds:uri="http://schemas.microsoft.com/office/2006/metadata/properties"/>
    <ds:schemaRef ds:uri="c06e9d41-efe9-474f-a45d-b34999d66749"/>
    <ds:schemaRef ds:uri="http://purl.org/dc/terms/"/>
    <ds:schemaRef ds:uri="http://schemas.openxmlformats.org/package/2006/metadata/core-properties"/>
    <ds:schemaRef ds:uri="http://schemas.microsoft.com/office/infopath/2007/PartnerControls"/>
    <ds:schemaRef ds:uri="3961bf19-b838-44a7-b670-c1860084060c"/>
    <ds:schemaRef ds:uri="http://www.w3.org/XML/1998/namespace"/>
    <ds:schemaRef ds:uri="e8671b81-3b0b-434a-b336-7febf9374488"/>
    <ds:schemaRef ds:uri="ca56fa6b-b8fc-4788-9174-523f5e913857"/>
    <ds:schemaRef ds:uri="1d317dc5-a5b3-4b6a-8570-0c49f54038fc"/>
    <ds:schemaRef ds:uri="f9468c37-d16e-478f-8356-6e86a6c72b83"/>
  </ds:schemaRefs>
</ds:datastoreItem>
</file>

<file path=docProps/app.xml><?xml version="1.0" encoding="utf-8"?>
<Properties xmlns="http://schemas.openxmlformats.org/officeDocument/2006/extended-properties" xmlns:vt="http://schemas.openxmlformats.org/officeDocument/2006/docPropsVTypes">
  <Template>KNLTB PowerPoint template - Padel</Template>
  <TotalTime>0</TotalTime>
  <Words>680</Words>
  <Application>Microsoft Office PowerPoint</Application>
  <PresentationFormat>Diavoorstelling (16:9)</PresentationFormat>
  <Paragraphs>138</Paragraphs>
  <Slides>15</Slides>
  <Notes>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15</vt:i4>
      </vt:variant>
    </vt:vector>
  </HeadingPairs>
  <TitlesOfParts>
    <vt:vector size="23" baseType="lpstr">
      <vt:lpstr>Akzidenz-Grotesk Std Bold Cnd</vt:lpstr>
      <vt:lpstr>Akzidenz-Grotesk Std Cnd</vt:lpstr>
      <vt:lpstr>Arial</vt:lpstr>
      <vt:lpstr>Calibri</vt:lpstr>
      <vt:lpstr>Symbol</vt:lpstr>
      <vt:lpstr>ui-sans-serif</vt:lpstr>
      <vt:lpstr>Wingdings</vt:lpstr>
      <vt:lpstr>KNLTB Padel</vt:lpstr>
      <vt:lpstr>Informatie opleiding PL3</vt:lpstr>
      <vt:lpstr>Padelleraar / padellerares worden …</vt:lpstr>
      <vt:lpstr>Mogelijke vragen …</vt:lpstr>
      <vt:lpstr>Is dit iets voor mij?</vt:lpstr>
      <vt:lpstr>Wat ga ik allemaal leren?</vt:lpstr>
      <vt:lpstr>Traject van de opleiding </vt:lpstr>
      <vt:lpstr>EHBO</vt:lpstr>
      <vt:lpstr>Een opleidingsdag</vt:lpstr>
      <vt:lpstr>Opleiding: thuis</vt:lpstr>
      <vt:lpstr>Opleiding: stage</vt:lpstr>
      <vt:lpstr>Toetsing</vt:lpstr>
      <vt:lpstr>Kosten</vt:lpstr>
      <vt:lpstr>Wat na de opleiding?</vt:lpstr>
      <vt:lpstr>PowerPoint-presentatie</vt:lpstr>
      <vt:lpstr>Neem contact met ons 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Fee Christan</dc:creator>
  <cp:lastModifiedBy>Tommy Umans</cp:lastModifiedBy>
  <cp:revision>5</cp:revision>
  <dcterms:created xsi:type="dcterms:W3CDTF">2022-06-13T13:11:04Z</dcterms:created>
  <dcterms:modified xsi:type="dcterms:W3CDTF">2024-06-03T07:57:50Z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0x01010025FDD6BCD674844C9B66792BA3D29353</vt:lpwstr>
  </property>
  <property fmtid="{D5CDD505-2E9C-101B-9397-08002B2CF9AE}" pid="3" name="MediaServiceImageTags">
    <vt:lpwstr/>
  </property>
</Properties>
</file>